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D9E0B-EDAB-4C3F-836B-ABDC3BBED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E2BA6F-D355-4BE4-B6E3-291D74812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579CD-BB75-48AB-8C29-40446E220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4E37B-03FB-4477-9FCA-1E0C75915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573416-F7EF-45AC-8F5B-A23FD75DD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04B19D-569E-4938-9610-5E074A44D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862592-D578-4A42-9370-20ECAA9E3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0E4E7F-0E87-4EDF-B9EF-6B1C91D9D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140B4F-1466-42E3-9DB5-1936DB9A1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C3A1B-3C6D-4DF5-B0C0-5D80895E3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1769D-092D-4455-961D-BEF5A1CB0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1510103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保洁员医院感染知识培训护理课件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保洁员在医院中的角色与职责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保洁员与医院感染防控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保洁员在医院中的角色与职责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保洁员负责保持医院环境的整洁卫生，为患者和医务人员提供良好的就医和工作环境。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保洁员通过日常清洁工作，有效降低医院感染的风险，是医院感染防控的重要环节。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保洁员在医院中的定位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预防感染的重要一环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医院环境的维护者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保洁员需按时对医院的病房、走廊、卫生间等区域进行清扫，保持环境整洁。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消毒工作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根据规定对医院各区域进行定期消毒，特别是高频接触的物体表面，如门把手、床头柜等。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负责收集并处理医院的医疗垃圾和生活垃圾，确保垃圾分类正确，防止交叉感染。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保洁员的工作职责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整洁的医院环境有助于提高患者满意度，降低院内感染率，从而提高医疗质量。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保洁员通过清洁和消毒工作，有效减少医务人员在工作环境中接触感染源的机会，保障其职业安全。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保障医务人员安全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良好的卫生环境有助于树立医院良好的社会形象，提高医院声誉。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保洁员在医院中的重要性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医院感染基础知识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医院感染是指在医院内获得的感染，包括在住院期间发生的感染和在医院内获得、出院后发生的感染。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根据感染来源，医院感染可分为内源性感染和外源性感染。内源性感染是指患者自身携带的病原体引起的感染，而外源性感染则是指来自患者以外的病原体引起的感染。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医院感染最常见的传播途径是通过接触患者或污染的环境表面，如手、医疗器械、床单等。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接触传播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通过患者咳嗽、打喷嚏或谈话时产生的飞沫传播。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飞沫传播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某些病原微生物在空气中长时间悬浮，易感者吸入后可感染，如结核杆菌等。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空气传播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如血液、体液、排泄物等，可通过共同媒介物传播医院感染。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共同媒介物传播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医院感染的传播途径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医院感染不仅给患者带来额外的痛苦和负担，还可能导致病情加重、病程延长、病死率增加等严重后果。同时，医院感染也给医疗系统带来额外的负担和资源消耗。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针对医院感染的传播途径和特点，采取一系列预防措施，如加强手卫生、实施消毒灭菌、加强环境卫生管理、提高医疗操作规范等，以降低医院感染的发生率。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医院感染的危害与预防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https://d.book118.com/427115101036006030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2024-09-01T18:57:22.007</cp:lastPrinted>
  <dcterms:created xsi:type="dcterms:W3CDTF">2024-09-01T10:57:22Z</dcterms:created>
  <dcterms:modified xsi:type="dcterms:W3CDTF">2024-09-01T10:57:23Z</dcterms:modified>
</cp:coreProperties>
</file>