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BBF69-1015-4FC3-9518-67E9EA115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B564A-10BC-44BB-914C-D6B067CD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B85FC-6512-4A9C-A74B-716F486F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E42DA-8400-451F-8747-EF6DCF8F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9B8598-266D-40DE-A93D-8DF52584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D16631-D4B9-4F3C-B197-FE112C7B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106FE-8563-4F70-AB9D-EE2B5CAC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4F8BE-2B94-45E6-8812-99B362661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1126B-3A67-467E-A2CA-B4B76F473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CA7E2-75AE-40BE-8F92-24ED0540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F880B-9D52-4384-892E-7DD3FDED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0002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心血管疾病用药治疗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心血管疾病常用药物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心血管疾病药物治疗方案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心血管疾病药物治疗的注意事项与副作用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非药物治疗心血管疾病的方法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心血管疾病用药治疗的未来展望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心血管疾病是一类涉及心脏、血管和循环系统的疾病，包括冠心病、高血压、心肌炎、心律失常等。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心血管疾病可根据不同的分类标准进行划分，如按病因可分为原发性与继发性心血管疾病，按病程可分为急性和慢性心血管疾病。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83" r="32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心血管疾病的病因复杂，主要包括遗传因素、环境因素和不良生活习惯等。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心血管疾病的病理机制涉及多个环节，包括动脉粥样硬化、血栓形成、心肌肥厚等。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致死率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心血管疾病是全球范围内的主要致死原因之一，每年有大量患者因此病死亡。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致残率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心血管疾病不仅可能导致患者丧失劳动能力，还可能影响患者的生活质量，如出现心衰、心绞痛等症状。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心血管疾病的治疗费用高昂，给患者家庭和社会带来巨大的经济负担。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心血管疾病常用药物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利尿剂是心血管疾病治疗中常用的药物之一，主要用于治疗高血压和心力衰竭。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利尿剂通过促进肾脏排泄水分和盐分，降低血容量和血压，减轻心脏负担。常用的利尿剂包括噻嗪类、袢利尿剂和保钾利尿剂等。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19" r="2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β受体拮抗剂是一种心血管药物，主要用于治疗高血压、冠心病和心力衰竭。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β受体拮抗剂通过拮抗肾上腺素受体，减慢心率、降低心肌收缩力和减少心输出量，从而降低血压、减轻心脏负担。常用的β受体拮抗剂包括普萘洛尔、美托洛尔等。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375" r="20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ACE抑制剂是一种心血管药物，主要用于治疗高血压和心力衰竭。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ACE抑制剂通过抑制血管紧张素转换酶，减少血管紧张素Ⅱ的生成，从而扩张血管、降低血压和减轻心脏负担。常用的ACE抑制剂包括卡托普利、依那普利等。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钙通道拮抗剂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钙通道拮抗剂是一种心血管药物，主要用于治疗高血压和冠心病。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钙通道拮抗剂通过拮抗钙离子通道，抑制心肌收缩和减少心输出量，从而降低血压和减轻心脏负担。常用的钙通道拮抗剂包括硝苯地平、维拉帕米等。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硝酸酯类药物是一种心血管药物，主要用于治疗心绞痛和心力衰竭。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硝酸酯类药物通过扩张血管，增加心肌供血供氧，缓解心绞痛症状。同时还能降低心脏前后负荷，改善心脏功能。常用的硝酸酯类药物包括硝酸甘油、单硝酸异山梨酯等。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硝酸酯类药物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心血管疾病药物治疗方案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https://d.book118.com/427120002020006030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2024-09-01T14:07:22.492</cp:lastPrinted>
  <dcterms:created xsi:type="dcterms:W3CDTF">2024-09-01T06:07:22Z</dcterms:created>
  <dcterms:modified xsi:type="dcterms:W3CDTF">2024-09-01T06:07:24Z</dcterms:modified>
</cp:coreProperties>
</file>