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0E83C-F478-4A1F-BE7D-D11A12B3E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884FC-34C5-473E-9989-EE4FB2E12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970D2-E593-4A48-BC6E-62B6B7DFC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6F28DB-519F-4980-B945-E39A908AE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7804D7-9E5B-4875-938B-B1C02905B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DB8A5B-B32F-4CD6-88AE-450B58EDA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17D7B5-4B08-496D-A8E5-CEADC7F85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6DD38F-D92F-45B6-84E6-89699B3B1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597F7-BCFB-4880-95F7-59D1E1B0C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26359-2A61-4A5D-9BE1-43D3C6AA5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8E2CA-F655-4479-9FBB-AFB57316D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2003404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2023年后勤部门上半年工作总结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通过优化服务流程、提高服务水平，满足员工和客户的需求。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提高后勤服务质量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通过合理采购、有效利用资源等方式，降低后勤部门的运营成本。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通过提供良好的工作环境和福利待遇，增强员工的归属感和满意度。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负责制定采购计划、组织采购活动、确保物资供应及时、质量可靠。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负责维护和保养各类设施，确保设施安全、正常运行。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为员工提供各类服务支持，如餐饮、住宿、交通等。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负责办公环境、公共区域的清洁卫生工作，保持环境整洁。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设施管理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员工服务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采购成本降低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设施维护保养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员工满意度提升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环境卫生改善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8009" r="1800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通过优化采购流程和合理采购，实现了采购成本的降低。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对各类设施进行了全面检查和维护，确保了设施的安全和正常运行。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通过提供优质的服务和支持，员工满意度得到了显著提升。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办公环境和公共区域得到了有效清洁和维护，环境卫生状况得到了明显改善。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重点工作回顾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办公环境优化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我们于上半年启动了办公环境的优化工作，包括办公区域的布局调整、办公家具的更新换代以及办公设备的升级。通过这些措施，我们提高了员工的工作效率，提升了整体办公环境的质量。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节能环保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在优化办公环境的过程中，我们注重节能环保，推广使用节能型电器和环保型办公用品，减少能源浪费和环境污染。同时，我们也加强了对办公废品的回收利用，实现了资源的高效利用。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健康安全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办公环境优化过程中，我们始终关注员工的健康安全，严格遵守相关法律法规和标准，确保办公环境的安全卫生。我们定期开展清洁消毒工作，保持办公环境的整洁卫生，为员工营造一个舒适、健康的工作环境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办公环境优化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在物资采购方面，我们根据各部门的需求和预算，制定了合理的采购计划，确保物资的及时供应和质量可靠。我们与供应商建立了良好的合作关系，确保采购过程的顺畅高效。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物资采购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物资的合理库存和有效利用，我们建立了完善的库存管理制度。通过定期盘点和数据分析，我们及时掌握库存情况，合理调整库存结构，避免物资积压和浪费。同时，我们也加强了对物资的保管和维护，确保物资的质量和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物资采购与库存管理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餐饮服务改进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上半年，我们对员工餐饮服务进行了改进，推出了一系列健康、营养、美味的菜品供员工选择。我们注重食材的新鲜和卫生，严格把关食品的品质和安全，确保员工吃得安心、放心。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为了满足不同员工的口味需求，我们提供了定制化餐饮服务。员工可以根据自己的喜好选择菜品、调整口味，甚至可以预约特定时间送餐到工位。这些贴心服务得到了员工的高度评价和认可。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节约环保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在提供餐饮服务的过程中，我们也注重节约环保。我们推行分餐制、减少一次性餐具的使用，鼓励员工自备餐具，降低资源浪费和环境污染。同时，我们也加强了对厨余垃圾的分类和处理，实现资源的有效利用。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员工餐饮服务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为了确保设施设备的正常运行和使用安全，我们建立了完善的巡检制度。定期对设施设备进行检查、维护和保养，及时发现并处理潜在问题，防止设备故障的发生。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对于一些专业性较强的设施设备，我们委托专业的维修保养公司进行维护。通过与专业公司的合作，我们能够确保设施设备的专业维护和高效运行，提高设备的使用寿命和稳定性。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应对突发设备故障或事故，我们建立了应急处理机制。一旦发生设备故障或事故，我们将立即启动应急预案，组织专业人员迅速进行抢修和处理，尽快恢复设施设备的正常运行。同时，我们也加强了对员工的应急培训和演练，提高员工的应急处理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设施设备巡检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专业维修保养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应急处理机制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设施设备维护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存在的问题与不足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物资采购流程繁琐，缺乏透明度和规范性，导致采购效率低下。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在物资采购过程中，存在多个审批环节和重复核对工作，增加了采购时间和成本。同时，缺乏明确的采购计划和规范，导致采购的物资与实际需求存在偏差。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物资采购流程待优化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https://d.book118.com/427120034044006054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2024-09-28T12:51:34.309</cp:lastPrinted>
  <dcterms:created xsi:type="dcterms:W3CDTF">2024-09-28T04:51:34Z</dcterms:created>
  <dcterms:modified xsi:type="dcterms:W3CDTF">2024-09-28T04:51:36Z</dcterms:modified>
</cp:coreProperties>
</file>