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1D1F3-1908-4A71-A813-F8C30490E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25C37-07B9-4616-8A21-E2B0A2249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7754F-5B50-4267-8D93-DBEA74AB8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52C983-0495-423D-BB41-8B91D1A73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1218AC-A529-42C1-B0BB-7F03EA4C3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D03700-579F-4595-915A-AA82F4D11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5C27EF-95D3-4C52-B8C5-D2A624931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A8CC6A-1D60-4020-9324-C4E47E5B8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03FA60-39BB-463B-B7C4-248E70BE5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F9539-00B2-4C4F-B6C6-FFF50CBF6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8B48F7-E619-4041-8FC7-0A1CD0AA5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20141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金属加工企业2024年采购战略及制度创新方案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采购战略概述与目标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供应商选择与合作关系建立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采购流程优化与效率提升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成本控制与风险管理策略部署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制度创新推动内部治理能力提升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绿色供应链构建助力可持续发展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采购战略概述与目标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采购战略定义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采购战略重要性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采购战略定义及重要性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采购战略是企业为实现整体业务目标，在采购领域制定的一系列长期、全面的计划和行动方案。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有效的采购战略能够降低企业成本、提高产品质量、增强供应链稳定性，进而提升企业竞争力。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成本优化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质量提升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供应链稳定性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2024年采购战略目标设定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加强与优质供应商的合作关系，构建稳定的供应链体系，降低供应中断风险。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建立严格的供应商评估机制，确保采购物料质量符合企业生产要求。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通过精细化管理和市场分析，降低采购成本，提高资金利用效率。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鼓励供应商进行技术创新和产品升级，为企业带来更具竞争力的产品和服务。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5869176" y="171874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5869234" y="204895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5869176" y="228994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5869176" y="260617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5869176" y="293192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76152" y="1125474"/>
            <a:ext cx="137105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76152" y="2178729"/>
            <a:ext cx="1531585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76152" y="3231985"/>
            <a:ext cx="1455586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76152" y="4285240"/>
            <a:ext cx="1531585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76152" y="5338496"/>
            <a:ext cx="137105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516854" y="1722297"/>
            <a:ext cx="2286044" cy="1214837"/>
            <a:chOff x="3516854" y="1722297"/>
            <a:chExt cx="2286044" cy="1214837"/>
          </a:xfrm>
        </p:grpSpPr>
        <p:cxnSp>
          <p:nvCxnSpPr>
            <p:cNvPr id="13" name="Connector 13"/>
            <p:cNvCxnSpPr/>
            <p:nvPr/>
          </p:nvCxnSpPr>
          <p:spPr>
            <a:xfrm>
              <a:off x="3516854" y="293600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516854" y="2609027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516854" y="2292273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516854" y="204229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516854" y="1722297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539110" y="150250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20110" y="1885606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301110" y="2266606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682110" y="2647606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063110" y="3028606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7397997" y="1117118"/>
            <a:ext cx="4231005" cy="1001597"/>
            <a:chOff x="7397997" y="1117118"/>
            <a:chExt cx="4231005" cy="1001597"/>
          </a:xfrm>
        </p:grpSpPr>
        <p:sp>
          <p:nvSpPr>
            <p:cNvPr id="24" name="TextBox 24"/>
            <p:cNvSpPr txBox="1"/>
            <p:nvPr/>
          </p:nvSpPr>
          <p:spPr>
            <a:xfrm>
              <a:off x="7397997" y="1117118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供应商评估与选择（2023年Q4）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397997" y="1455775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建立供应商评估标准，对现有供应商进行全面评估，并引入新的优质供应商。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397997" y="2152730"/>
            <a:ext cx="4231005" cy="1004807"/>
            <a:chOff x="7397997" y="2152730"/>
            <a:chExt cx="4231005" cy="1004807"/>
          </a:xfrm>
        </p:grpSpPr>
        <p:sp>
          <p:nvSpPr>
            <p:cNvPr id="27" name="TextBox 27"/>
            <p:cNvSpPr txBox="1"/>
            <p:nvPr/>
          </p:nvSpPr>
          <p:spPr>
            <a:xfrm>
              <a:off x="7397997" y="215273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合同签订与执行（2024年Q1）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397997" y="2494597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与选定的供应商签订采购合同，明确双方权责，确保合同顺利执行。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397997" y="3191552"/>
            <a:ext cx="4231005" cy="1001597"/>
            <a:chOff x="7397997" y="3191552"/>
            <a:chExt cx="4231005" cy="1001597"/>
          </a:xfrm>
        </p:grpSpPr>
        <p:sp>
          <p:nvSpPr>
            <p:cNvPr id="30" name="TextBox 30"/>
            <p:cNvSpPr txBox="1"/>
            <p:nvPr/>
          </p:nvSpPr>
          <p:spPr>
            <a:xfrm>
              <a:off x="7397997" y="3191552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物料采购与库存管理（2024年Q2）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397997" y="3530209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根据生产计划和实际需求，合理安排物料采购和库存管理，避免积压和浪费。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397997" y="4227164"/>
            <a:ext cx="4231005" cy="1001598"/>
            <a:chOff x="7397997" y="4227164"/>
            <a:chExt cx="4231005" cy="1001598"/>
          </a:xfrm>
        </p:grpSpPr>
        <p:sp>
          <p:nvSpPr>
            <p:cNvPr id="33" name="TextBox 33"/>
            <p:cNvSpPr txBox="1"/>
            <p:nvPr/>
          </p:nvSpPr>
          <p:spPr>
            <a:xfrm>
              <a:off x="7397997" y="4227164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4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质量监控与改进（2024年Q3）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397997" y="4565822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建立质量监控机制，对采购物料进行定期检测和分析，及时发现问题并改进。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397997" y="5262777"/>
            <a:ext cx="4231005" cy="1004806"/>
            <a:chOff x="7397997" y="5262777"/>
            <a:chExt cx="4231005" cy="1004806"/>
          </a:xfrm>
        </p:grpSpPr>
        <p:sp>
          <p:nvSpPr>
            <p:cNvPr id="36" name="TextBox 36"/>
            <p:cNvSpPr txBox="1"/>
            <p:nvPr/>
          </p:nvSpPr>
          <p:spPr>
            <a:xfrm>
              <a:off x="7397997" y="5262777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5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供应商关系维护与优化（2024年Q4）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397997" y="5604643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加强与供应商的沟通与协作，共同解决合作过程中的问题，提升供应商满意度和忠诚度。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战略实施计划与时间表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供应商选择与合作关系建立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交货期评估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服务评估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供应商评估标准制定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评估供应商的产品质量，包括产品合格率、退货率、质量认证等。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对供应商的价格水平进行合理性评估，结合市场行情和成本分析。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考察供应商的交货准时率、生产周期和应对突发情况的能力。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评价供应商在售前、售中、售后服务中的表现，如响应速度、解决问题的能力等。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58" b="545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合作模式选择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合同条款明确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合同签订流程规范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根据采购需求和供应商能力，选择合适的合作模式，如长期合作、战略联盟等。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在合同中明确双方的权利和义务，包括产品规格、质量标准、价格、交货期、付款方式等。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确保合同签订过程符合公司规定和相关法律法规，防范合同风险。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合作模式探讨及合同签订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问题反馈与处理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对合作过程中出现的问题及时反馈给供应商，并跟踪处理结果，确保问题得到有效解决。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供应商激励措施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通过合理的激励措施，如优秀供应商评选、采购份额倾斜等，激发供应商的合作积极性。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与供应商共同制定持续改进计划，推动双方在质量、成本、交货期等方面不断优化。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信息共享机制建立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与供应商建立定期沟通机制，分享市场信息和业务需求，提高双方协同效率。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供应商关系维护与优化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采购流程优化与效率提升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采购流程现状及问题分析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当前采购流程涉及多个环节和部门，导致采购周期长、效率低。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采购部门与其他相关部门之间信息沟通不足，导致采购需求不明确、采购计划不合理。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缺乏对供应商的有效管理和评估，导致采购风险增加。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采购流程繁琐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信息沟通不畅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供应商管理不规范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简化采购流程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加强信息沟通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规范供应商管理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流程优化方案设计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建立有效的信息沟通机制，确保采购部门与其他相关部门之间的顺畅沟通，提高采购需求的明确性和采购计划的合理性。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建立供应商评估和管理制度，对供应商进行全面、客观的评估，降低采购风险。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通过合并、减少不必要的环节，缩短采购周期，提高采购效率。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采购管理系统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引入先进的采购管理系统，实现采购流程的自动化、标准化管理，提高采购效率。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运用数据分析技术对历史采购数据进行深入挖掘和分析，为采购决策提供有力支持。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利用云计算技术实现采购数据的集中存储和处理，提高数据的安全性和可访问性。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信息技术在采购流程中应用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成本控制与风险管理策略部署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https://d.book118.com/427120141034006041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2024-09-13T22:25:56.738</cp:lastPrinted>
  <dcterms:created xsi:type="dcterms:W3CDTF">2024-09-13T14:25:56Z</dcterms:created>
  <dcterms:modified xsi:type="dcterms:W3CDTF">2024-09-13T14:25:58Z</dcterms:modified>
</cp:coreProperties>
</file>