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327D7-72BB-4BA2-B277-1BC01D4A9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DF141-80A8-41DD-B6E2-8C4D78DA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F7B2A-5040-4E4B-BD09-E4B44CB4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FE7C1-1480-4EFB-B3FD-02FFA6D6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03249-EEBF-435E-8178-4C7E1FD9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9C204-EB88-45CE-9DEE-D65435B8B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0033F-54FE-4D30-9EE0-C2B9828E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8EA11-D130-4D07-B66D-3DD880FE7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D5C52-BF7F-48D2-976D-3A3D2359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DDA70-6671-4B30-999E-148C45097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55ED0-9018-4EA1-B9AA-273FFAB6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1110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建立高效的销售流程与销售策略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销售流程建立与优化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销售数据分析与运用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明确销售流程与策略，提高销售效率和业绩，实现企业增长目标。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随着市场竞争的加剧，企业需要不断优化销售流程与策略，以适应市场变化和客户需求。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销售流程与销售策略的重要性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明确的销售流程可以规范销售人员的行为，减少不必要的浪费，提高销售效率。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明确的销售流程和策略可以帮助企业合理配置资源，提高资源利用效率。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通过制定针对性的销售策略，可以更好地满足客户需求，增强客户满意度。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优化销售流程与策略可以使企业在激烈的市场竞争中保持领先地位，提升企业整体竞争力。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销售流程建立与优化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销售流程是指从潜在客户接触、需求了解、产品推荐、谈判签约到售后服务等一系列销售活动的有序组合。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规范的销售流程可以提高销售效率，降低销售成本，提升客户满意度，从而增加企业收益。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销售流程概述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销售流程的重要性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定义销售流程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确定潜在客户的特征、需求及购买习惯，以便制定针对性的销售策略。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明确目标客户群体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制定销售流程框架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细化销售流程内容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建立销售支持体系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根据企业实际情况，设计适合的销售流程框架，包括销售阶段划分、关键节点设置等。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针对每个销售阶段，明确具体的销售活动、责任人、时间要求等，确保销售流程的顺畅执行。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完善销售工具、培训、考核等支持体系，提升销售人员的专业能力，保障销售流程的顺利实施。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销售流程建立步骤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收集销售数据，分析销售流程中存在的问题和瓶颈，为优化提供依据。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定期评估销售流程效果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针对评估结果，对繁琐、低效的环节进行简化或合并，提高销售流程的运作效率。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简化销售流程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加强对关键节点的把控力度，确保销售活动的有效执行和转化率的提升。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强化关键节点管控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根据市场变化和企业发展需求，对销售流程进行持续优化和改进，保持其竞争力和适应性。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销售流程优化方法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销售策略制定与实施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一个成功的销售策略应基于对市场、竞争对手和客户的深入了解，同时结合企业自身的资源和能力进行制定。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销售策略是企业为实现销售目标而制定的总体方针和计划，包括市场定位、产品策略、价格策略、渠道策略、促销策略等。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确定目标市场和客户群体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根据市场分析结果，确定目标市场和客户群体，明确销售目标和市场份额。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制定价格策略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根据产品特点、市场需求和竞争对手的价格水平，制定具有竞争力的价格策略。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制定促销策略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根据市场需求和竞争对手的促销手段，制定具有吸引力的促销策略，如广告、公关、销售促进等。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分析市场环境和竞争对手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了解市场趋势、客户需求、竞争对手的产品特点、价格策略、销售渠道等，以便制定更具针对性的销售策略。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根据目标市场和客户群体的需求，制定产品策略，包括产品定位、功能特点、品质保证等。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制定渠道策略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根据产品特点和目标市场，选择合适的销售渠道，如直销、代理商、经销商等，并建立完善的销售网络。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销售策略制定步骤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销售策略实施要点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加强销售团队建设和培训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建立高效的销售团队，提高销售人员的专业素质和销售技能，确保销售策略的顺利实施。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加强与客户的沟通和关系维护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建立与客户的良好关系，及时了解客户需求和市场变化，以便调整销售策略和应对措施。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完善销售管理制度和流程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建立完善的销售管理制度和流程，确保销售工作的规范化和高效化。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持续改进和优化销售策略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根据市场变化和销售业绩，持续改进和优化销售策略，提高销售效率和市场份额。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https://d.book118.com/427121110005006041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2024-09-13T16:43:30.756</cp:lastPrinted>
  <dcterms:created xsi:type="dcterms:W3CDTF">2024-09-13T08:43:30Z</dcterms:created>
  <dcterms:modified xsi:type="dcterms:W3CDTF">2024-09-13T08:43:32Z</dcterms:modified>
</cp:coreProperties>
</file>