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CE28B-CE7C-48D9-A829-1C3A73DE5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74CEA-07BC-45C1-8829-A85739F60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EF712-2573-4B7D-B711-4AB2A0FCA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1F8CF-AD8D-4887-A216-9D93E29EF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FF17F1-46E7-48C2-BA2B-2F013027C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7A5554-FADF-4794-9FAA-01E6B898B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BF4557-01FF-40E9-B99D-E5A5E22A4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F8C6F-5B05-42AC-9875-3FB52EC8C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921AF-98B9-4CAA-BE98-69FF2B50D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4D892-79D3-48B9-8148-47BA189E3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9B84C-ACCD-43EC-9685-90A6FA4FF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2200213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2023年仓库安全生产月活动工作总结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活动内容与实施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活动效果与反馈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仓库安全生产月活动的背景是，近年来仓库安全事故频发，给人民生命财产安全带来严重威胁。为了提高仓库从业人员的安全意识，减少安全事故的发生，保障人民群众的生命财产安全，我国政府决定在每年6月份开展全国性的仓库安全生产月活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提高仓库从业人员的安全意识和安全操作技能。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排查和整改仓库安全隐患，防止安全事故的发生。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加强仓库安全监管，建立健全仓库安全管理制度。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提高全社会对仓库安全的关注度，形成人人关心、支持、参与仓库安全工作的良好氛围。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活动内容与实施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增强员工安全意识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我们组织了多次安全培训，涵盖了仓库安全操作规程、紧急救援措施以及危险品管理等内容。通过培训，员工的安全意识得到了显著提高，为预防安全事故打下了坚实的基础。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281" r="24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及时发现并消除隐患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在活动期间，我们对仓库进行了全面的隐患排查，重点检查了仓库设施、消防设备、电气线路等关键部位。通过排查，我们及时发现并处理了多处安全隐患，确保了仓库的安全运行。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提高员工应对突发事件的能力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我们组织了火灾、地震等突发事件的应急演练，模拟了真实场景。通过演练，员工熟悉了应急预案，掌握了紧急救援措施，提高了应对突发事件的能力。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安全演练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营造安全文化氛围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我们通过悬挂安全标语、制作宣传栏等形式，积极开展安全宣传教育。此外，还利用企业内部媒体平台，定期发布安全知识和案例分析，营造了浓厚的安全文化氛围。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活动效果与反馈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748" b="217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通过安全生产月活动的宣传和教育，员工对安全生产的认识更加深刻，安全意识明显提升。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员工对仓库安全操作规程有了更加清晰的认识，能够更加规范地进行操作，减少了因操作不当引发的安全事故。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员工安全意识提升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安全操作规程得到普及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员工安全意识显著增强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17" r="15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活动期间，对仓库进行了全面的安全隐患排查，确保了各类隐患得到及时发现。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安全隐患排查全面覆盖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针对排查出的隐患，制定了具体的整改措施并得到了有效落实，消除了潜在的安全风险。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整改措施有效落实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安全隐患整改情况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https://d.book118.com/427122002131006054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2024-09-29T00:27:09.871</cp:lastPrinted>
  <dcterms:created xsi:type="dcterms:W3CDTF">2024-09-28T16:27:09Z</dcterms:created>
  <dcterms:modified xsi:type="dcterms:W3CDTF">2024-09-28T16:27:11Z</dcterms:modified>
</cp:coreProperties>
</file>