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33C47-2745-4AD9-A354-2F3646CF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9EF2F-1B9A-4F7A-8842-86B584BF7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178F7-9E37-4BAD-97EF-A12033C5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28205-74BD-4EB9-85BF-A610C11CB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77F52E-F7DF-4DC3-93D2-84AD2AE65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C70D2-6F18-4675-8B1E-7365573FA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8814D2-0674-4BA0-916D-69A4A966D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C1087-16A0-4087-9E62-2CDD2EC7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68655-F6FB-4B35-B42D-7704FC35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EB499-1905-4A37-B917-CC100469F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979B7-14F5-4CB4-8A9D-FE2A36D63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220060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劳动课个人总结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劳动课学习内容和过程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劳动课学习成果和收获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劳动课中存在的问题和不足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对劳动课的改进和建议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劳动课对个人未来的影响和展望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劳动课作为学校教育的重要组成部分，旨在培养学生的劳动意识和技能，帮助他们树立正确的劳动观念和价值观。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培养学生劳动意识和技能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随着社会的发展和科技的进步，对劳动者的素质要求越来越高。劳动课可以帮助学生了解社会需求，提高他们的就业竞争力。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劳动课不仅可以锻炼学生的身体，还可以培养他们的智力、情感和意志等方面的素质，促进学生全面发展。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劳动课注重实践性和创新性，可以帮助学生将理论知识转化为实践能力，培养他们的创新精神和实践能力。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培养学生的创新精神和实践能力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通过劳动课的学习和实践，学生可以更加深入地了解社会和人民的需求，增强他们的社会责任感和使命感。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增强学生的社会责任感和使命感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劳动课的意义和价值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劳动课学习内容和过程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学习内容概述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劳动技能学习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通过劳动课，我学习了各种劳动技能，如清洁、整理、烹饪、园艺等。这些技能在日常生活中非常实用，让我更加独立和自信。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劳动价值观培养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劳动课不仅教授技能，还注重培养我们的劳动价值观。我深刻认识到劳动的重要性和意义，懂得尊重劳动和劳动者。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在劳动过程中，我们需要与同学合作完成任务。这让我学会了如何与他人沟通和协作，提升了我的团队协作能力。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在烹饪课上，我学习了如何制作简单的餐点，如三明治、水果沙拉等。我亲手制作了食物，并享受了制作过程中的乐趣和成就感。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我参与了教室和公共区域的清洁工作，包括扫地、拖地、擦桌子等。这让我体验到了保持环境整洁的重要性。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园艺活动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我还参与了学校的园艺活动，包括种植花草、修剪树枝等。这让我感受到了大自然的美丽和与自然的亲近。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具体劳动过程和经历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技能掌握难度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对于一些复杂的劳动技能，如烹饪中的切菜、炒菜等，我在初次尝试时感到有些困难。但通过反复练习和指导，我逐渐掌握了这些技能。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劳动强度问题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有时候劳动任务较重，需要花费较多的时间和精力。这让我感到有些疲惫，但我坚持下来并完成了任务。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团队协作磨合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在与同学合作完成任务时，我们有时会出现意见不合或分工不明确的情况。但通过沟通和协商，我们逐渐找到了解决问题的方法并顺利完成了任务。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遇到的困难和挑战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劳动课学习成果和收获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通过劳动课的学习，我掌握了清洁、整理、烹饪等基本的劳动技能，能够独立完成一些日常的家务劳动。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掌握了基本的劳动技能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在课程中，我学习了如何安全地使用劳动工具和设备，了解了劳动过程中的安全注意事项，增强了自我保护意识。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了解了劳动安全知识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通过课程讲解和实际操作，我对不同类型的劳动有了更深入的了解，包括农业劳动、工业劳动、服务业劳动等，拓宽了我的知识视野。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拓展了劳动相关知识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技能和知识的提升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培养了团队合作精神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在劳动过程中，我与同学们相互协作、共同完成任务，培养了团队合作精神和集体荣誉感。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提升了解决问题的能力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面对劳动过程中遇到的问题和困难，我学会了积极寻找解决方案并付诸实践，提升了解决问题的能力。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增强了自我管理能力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通过参与劳动，我学会了如何规划和管理自己的时间和任务，提高了自我管理能力。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个人成长和进步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认识到劳动的价值和意义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通过亲身参与劳动，我深刻体会到劳动的艰辛和付出，认识到劳动是创造财富和价值的重要手段，对劳动者充满了敬意和感激之情。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尊重不同行业和职业的劳动者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我意识到每个行业和职业的劳动者都在为社会做出贡献，无论他们从事的是脑力劳动还是体力劳动，都应该得到尊重和平等对待。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树立了正确的劳动观念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我明白了劳动不仅是一种谋生手段，更是一种生活态度和人生追求。我愿意在未来的学习和生活中继续发扬勤劳、踏实、创新的劳动精神。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对劳动和劳动者的认识和尊重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https://d.book118.com/427122006012006046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2024-09-21T01:02:30.023</cp:lastPrinted>
  <dcterms:created xsi:type="dcterms:W3CDTF">2024-09-20T17:02:30Z</dcterms:created>
  <dcterms:modified xsi:type="dcterms:W3CDTF">2024-09-20T17:02:32Z</dcterms:modified>
</cp:coreProperties>
</file>