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C0EE1-9471-4E4A-BFA4-BF2C730E4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15AE0-DC87-4477-9246-247AEC247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4ACDC-93CA-4758-B9DF-A8B9731F8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F037B4-B84A-4CF2-985E-4CFB5ED68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307161-6C9B-4DBD-8CEA-EE9CEC850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CFFE64-EA25-4B2B-98BC-FBB1EF143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948167-8E00-40AD-908C-889CF4193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6B70F-56EC-42BA-B8AD-C96093607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2A3A9-BE7D-4977-A070-BF7F28C96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A624A-C080-4BF4-B6DC-F1BA0C02D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01CA6-86FB-4640-8ECE-6A08DBD76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2201416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学校杠杆借力营销策划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杠杆借力营销概述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学校杠杆借力营销策略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学校杠杆借力营销实施步骤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学校杠杆借力营销案例分析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学校杠杆借力营销的挑战与解决方案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杠杆借力营销概述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杠杆借力营销是一种利用外部资源、合作伙伴或其他力量来增强自身营销效果的策略。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利用已有资源、低成本高效益、扩大影响力和市场覆盖率。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通过与其他品牌或机构合作，扩大品牌曝光度和认知度。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提高品牌知名度和影响力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借助合作伙伴的资源，减少自身在营销方面的投入。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通过合作实现销售渠道的拓展，提高市场覆盖率。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杠杆借力营销的重要性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800" r="38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杠杆借力营销的历史与发展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杠杆借力营销起源于20世纪中期的美国，最初被用于企业间的合作与资源共享。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随着互联网和社交媒体的兴起，杠杆借力营销逐渐成为企业营销策略的重要组成部分，广泛应用于各个行业和领域。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随着数字化和社交化趋势的加强，杠杆借力营销将更加注重数据分析和用户行为研究，实现精准营销和个性化推广。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https://d.book118.com/427122014163006046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2024-09-22T06:36:21.591</cp:lastPrinted>
  <dcterms:created xsi:type="dcterms:W3CDTF">2024-09-21T22:36:21Z</dcterms:created>
  <dcterms:modified xsi:type="dcterms:W3CDTF">2024-09-21T22:36:23Z</dcterms:modified>
</cp:coreProperties>
</file>