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AF3A39C-6BAB-400E-82E1-7DAC7FBFA5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86039-2423-4614-82E8-6010DF5D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A7DCB-2C0A-401E-B461-A6464B21F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D7C4-B0F9-48EB-AC3F-485CBB9BE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64717-FC7B-494A-94C8-54412DA5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3354F-6F66-4D31-B2DE-997D9DF3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A23D0-FF86-4549-A22B-41A35493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FF2A7-7594-4E37-B81C-12C401E8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48656-FEF7-4F45-AE73-B352C677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33DA0-9B52-4416-95D8-442ED09ED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93ADE-AA0D-49FF-8291-5651CDA2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0DE3-2DF3-4660-9AF1-B289F9E5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596ECD-97E8-4BE6-92E0-FAD164BDB1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6A2C8D-5CD2-4596-8D33-45D2ECF378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2031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人事行政年终工作总结报告会议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人事行政年终工作总结报告会议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人事行政工作回顾与总结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人事行政工作成果展示与交流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人事行政工作评估和激励机制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人事行政工作展示与展望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人事行政年终工作总结报告会议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年终工作总结报告会议是公司年度重要的总结和规划会议，旨在评估过去一年的工作成绩，总结经验教训，制定下一年度工作计划。人事行政部门在公司运营中扮演着至关重要的角色，会议将重点关注人事行政部门的工作成效和发展方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会议议程安排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由公司领导发表年终致辞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开场致辞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由人事行政部门负责人汇报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年度工作总结报告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各部门负责人提出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下一年度工作计划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与会人员提出意见和建议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讨论与建议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会议参与人员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CEO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CFO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COO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公司领导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部门负责人及工作人员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人事行政部门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各部门负责人及相关工作人员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各部门负责人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负责会议筹备和安排的团队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会议组织者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会议准备工作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舒适、整洁、氛围热烈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会场布置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会议资料齐全、清晰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资料准备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报告内容详实准确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报告撰写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确保会议设备完善可靠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年终工作总结报告会议是公司年度重要的总结和规划会议，通过总结过去一年的工作成绩和经验，制定下一年的工作计划，能有效指导公司的发展方向和提升整体工作效率。会议同时也是各部门相互交流、协作的重要平台，促进团队合作和共同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人事行政工作回顾与总结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总结全年人事行政工作的关键项目和取得的成果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重点项目和成果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分析工作中出现的问题和挑战，寻求解决方案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问题和挑战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总结取得的成绩和从中获得的经验教训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成绩和经验教训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人事行政工作得失分析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在回顾过去的一年中，我们分析人事行政工作的得失，挖掘问题根源，寻找改进之路，为下一步发展做好准备。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思考和建议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提出下一年度人事行政工作的思考和建议，规划工作重点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重要性强调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强调人事行政工作对公司发展的重要性，为公司长远发展保驾护航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得失分析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分析全年人事行政工作中取得的成果和面临的困难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展望下一年度人事行政工作的重点和挑战，制定应对策略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重点和挑战展望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制定明确的目标和计划，确保工作顺利进行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目标和计划设定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强调持续改进和提升服务质量对公司发展的重要性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持续改进重要性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人事行政工作总结报告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强调报告的逻辑性和清晰的表达结构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报告逻辑性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提醒会议参与人员关注报告的重点和亮点，获取关键信息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关注重点亮点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人事行政工作成果展示与交流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人事行政工作成果展示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在第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9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页，我们将展示人事行政工作的成果和效果。通过数据、案例等形式展示，强调人事行政工作对公司运营的贡献。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人事行政工作经验交流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分享各部门的人事行政工作经验和做法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分享经验和做法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提出共同存在的问题和解决方案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问题与解决方案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促进部门间的学习和交流，提升工作效率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学习和交流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鼓励员工在工作中发挥潜力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提升员工的专业能力和素质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强调公司在人事行政管理方面的优势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展示公司的特色和文化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业绩创造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鼓励员工共同创造更好的业绩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奖励优秀员工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人事行政工作亮点展示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亮点和创新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突出展示人事行政工作的亮点和创新点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强调公司在人事行政管理方面的优势和特色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鼓励员工发挥创造力和创新精神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人事行政工作成果回顾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回顾过去一年人事行政工作的成果和进展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回顾成果和进展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鼓励员工在未来工作中继续努力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感谢各部门的支持和配合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感谢支持和配合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在这一章节中，我们展示了人事行政工作的成果、经验交流、亮点展示和成果回顾。通过这些内容，我们希望能够促进部门间的学习和交流，鼓励员工创新和努力工作，共同创造更好的业绩。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https://d.book118.com/427122031054006052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人事行政年终工作总结报告会议</vt:lpstr>
      <vt:lpstr>目录</vt:lpstr>
      <vt:lpstr>第1章 人事行政年终工作总结报告会议</vt:lpstr>
      <vt:lpstr> </vt:lpstr>
      <vt:lpstr>会议议程安排</vt:lpstr>
      <vt:lpstr>会议参与人员</vt:lpstr>
      <vt:lpstr>会议准备工作</vt:lpstr>
      <vt:lpstr>会议的重要性</vt:lpstr>
      <vt:lpstr>第二章 人事行政工作回顾与总结</vt:lpstr>
      <vt:lpstr>人事行政工作回顾</vt:lpstr>
      <vt:lpstr> </vt:lpstr>
      <vt:lpstr>人事行政工作总结</vt:lpstr>
      <vt:lpstr>人事行政工作展望</vt:lpstr>
      <vt:lpstr>人事行政工作总结报告</vt:lpstr>
      <vt:lpstr>第3章 人事行政工作成果展示与交流</vt:lpstr>
      <vt:lpstr> </vt:lpstr>
      <vt:lpstr>人事行政工作经验交流</vt:lpstr>
      <vt:lpstr>人事行政工作亮点展示</vt:lpstr>
      <vt:lpstr>人事行政工作成果回顾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2024-09-25T18:51:07.327</cp:lastPrinted>
  <dcterms:created xsi:type="dcterms:W3CDTF">2024-09-25T10:51:07Z</dcterms:created>
  <dcterms:modified xsi:type="dcterms:W3CDTF">2024-09-25T10:51:09Z</dcterms:modified>
</cp:coreProperties>
</file>