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2CAE17B-D0CF-4BBE-B74F-C6E847E04A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D5BA15-3931-4579-94AE-37A7FCA16B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6F4BEA-44CB-4A7A-8A69-C9008CA4D6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C6396A4-1BC0-410D-AC7E-80FED20E96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3FC6057-5C8B-4E2A-BFB8-59AB32BDBF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05911DE-BC4E-4856-A457-EC658893AA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40CB13D-2063-4747-AFC9-6D2764EE19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1FF552-76FF-46DE-A92C-92C5A5794D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18A780-7C1B-4C65-84E1-C76A213B74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B2CDD8F-DBC3-4A8A-AC17-725DE35787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E1E9CD-7E74-40BE-A4BF-3AD78ADCC9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27124066005006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522" y="1105448"/>
            <a:ext cx="7238537" cy="200977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有效沟通技巧在客户需求分析中的应用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147" y="3109993"/>
            <a:ext cx="28098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06" y="3109993"/>
            <a:ext cx="307657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2024-01-12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20184" y="1034838"/>
            <a:ext cx="5507355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客户需求分析中的沟通技巧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客户需求分析中的沟通障碍及应对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有效沟通技巧在客户需求分析中的应用实例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提高客户需求分析中沟通技巧的建议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3">
                    <a:lumMod val="50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通过与客户的有效沟通，能够深入了解客户的真实需求、期望和偏好。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理解客户需求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建立信任关系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3583" r="358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提高客户满意度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24" r="1252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良好的沟通有助于建立与客户的信任关系，使客户更愿意分享信息和反馈。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准确理解并满足客户需求是提高客户满意度的关键。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沟通在客户需求分析中的重要性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98" r="1659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5830" r="15830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3F0E1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积极倾听客户的陈述，理解客户的观点和情感，不打断或过早表达意见。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倾听技巧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运用开放式和封闭式问题，引导客户提供更详细的信息和反馈。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提问技巧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通过重述、总结和确认客户的需求，确保准确理解并表达同理心。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回应技巧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详细记录沟通内容，便于后续分析和回顾，确保信息的准确性和完整性。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记录与整理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有效沟通技巧的作用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客户需求分析中的沟通技巧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保持开放和专注的态度，通过肢体语言、眼神接触和肯定性的回应来展示对客户的关注。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3477" r="13477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4667" r="14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积极倾听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注意观察客户的面部表情、语气和语调等非言语信息，以更好地理解他们的需求和情感。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理解非言语信息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在客户表达需求时，避免打断他们，给予足够的时间让他们充分表达自己的想法和感受。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避免打断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倾听技巧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7424" b="1742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提问技巧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开放式问题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使用开放式问题来引导客户更详细地描述他们的需求和期望，例如“您能告诉我更多关于这个项目的细节吗？”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针对性问题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针对客户的需求提出具体的问题，以获取更准确的信息和澄清可能的误解。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探询式问题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通过探询式问题来深入了解客户的背景、目标和偏好，以便更好地满足他们的需求。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积极肯定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在与客户交流时，使用积极肯定的语言来表达对客户需求的理解和尊重，例如“我完全理解您的担忧，我们会尽力解决。”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提供解决方案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针对客户的需求和问题，提供具体的解决方案和建议，展示专业能力和价值。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清晰简洁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使用简单明了的语言来表达自己的观点和建议，避免使用过于专业或复杂的术语。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表达技巧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76363" y="3338766"/>
            <a:ext cx="9439275" cy="1610307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STKaiti"/>
                <a:ea typeface="STKaiti"/>
                <a:cs typeface="STKaiti"/>
              </a:rPr>
              <a:t>客户需求分析中的沟通障碍及应对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32518" y="2021239"/>
            <a:ext cx="3326964" cy="1714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8400" b="1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34033" r="34033"/>
          <a:stretch>
            <a:fillRect/>
          </a:stretch>
        </p:blipFill>
        <p:spPr>
          <a:xfrm>
            <a:off x="161995" y="1165346"/>
            <a:ext cx="4300143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术语使用不当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在与客户沟通时，应避免使用过于专业或晦涩难懂的术语，以免造成理解上的困难。应使用通俗易懂的语言，确保客户能够准确理解所传达的信息。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方言或口音差异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针对不同地区或国家的客户，可能存在方言或口音上的差异。为了消除这一障碍，可以提前了解客户的语言背景，并适当调整自己的语速、发音和用词。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翻译问题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在国际交流中，翻译的准确性至关重要。为了避免因翻译不当而产生的误解，可以选择使用专业的翻译服务，或者在沟通时尽量使用简单明了的词汇和表达方式。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语言障碍及应对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价值观差异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不同文化背景下的客户可能具有不同的价值观。在与客户沟通时，应尊重并理解对方的价值观，避免做出冒犯或不当的言行。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礼仪习俗差异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不同文化有不同的礼仪习俗。在与客户交流前，可以了解对方的文化习俗和礼仪规范，以便在沟通过程中展现出尊重和诚意。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时间观念差异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不同文化对时间的重视程度可能有所不同。为了确保沟通顺畅，可以提前与客户确认会议或电话的时间安排，并尽量遵守约定的时间。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文化障碍及应对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https://d.book118.com/427124066005006034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282828"/>
      </a:dk1>
      <a:lt1>
        <a:srgbClr val="E3F0E1"/>
      </a:lt1>
      <a:dk2>
        <a:srgbClr val="094000"/>
      </a:dk2>
      <a:lt2>
        <a:srgbClr val="F4F1D8"/>
      </a:lt2>
      <a:accent1>
        <a:srgbClr val="689E5F"/>
      </a:accent1>
      <a:accent2>
        <a:srgbClr val="59AE93"/>
      </a:accent2>
      <a:accent3>
        <a:srgbClr val="2D7A61"/>
      </a:accent3>
      <a:accent4>
        <a:srgbClr val="87D295"/>
      </a:accent4>
      <a:accent5>
        <a:srgbClr val="9CC86E"/>
      </a:accent5>
      <a:accent6>
        <a:srgbClr val="9BB6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9">
      <vt:lpstr>Arial</vt:lpstr>
      <vt:lpstr>Calibri</vt:lpstr>
      <vt:lpstr>STKaiti</vt:lpstr>
      <vt:lpstr>PingFang SC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2024-09-07T17:00:29.623</cp:lastPrinted>
  <dcterms:created xsi:type="dcterms:W3CDTF">2024-09-07T09:00:29Z</dcterms:created>
  <dcterms:modified xsi:type="dcterms:W3CDTF">2024-09-07T09:00:31Z</dcterms:modified>
</cp:coreProperties>
</file>