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D9E36-CF8F-473B-A342-4B2781EA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01871-CE67-4EB2-AE9F-0878C72BB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4950B-6477-4245-B4D7-A0EAEA66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FD5D3-E54F-43E9-B945-36D212A4F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36BC62-3087-4EA3-AB14-664A88C5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F984A-1AF0-4063-9009-08F07247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099C2-4536-4116-992A-4A527026C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8280D-4803-4622-9B91-E3E795F01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3D46B-75B8-4029-AFA9-AB76627A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CA154-C238-4154-A04F-CC14B3B6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B99F4-6414-4EB1-B97F-0E4F0903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412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输液护理质量评估指南PPT\n## 1.输液护理的基本概念与重要性\n### 1.1输液护理的定义与目的\n### 1.2输液护理在医疗行业的重要性\n### 1.3输液护理的质量评估标准\n## 2.输液护理的质量评估方法\n### 2.1输液护理质量评估的内容与流程\n### 2.2输液护理质量评估的指标与标准\n### 2.3输液护理质量评估的结果与反馈\n## 3.输液护理质量评估的实践案例分析\n### 3.1成功的输液护理质量评估案例分析\n### 3.2输液护理质量评估中的问题与挑战\n### 3.3输液护理质量评估的改进措施与建议\n## 4.输液护理质量评估的未来发展趋势\n### 4.1输液护理质量评估技术的创新与发展\n### 4.2输液护理质量评估管理的规范化与标准化\n### 4.3输液护理质量评估的国际合作与交流\n## 5.输液护理质量评估的总结与展望\n### 5.1输液护理质量评估的重要成果与启示\n### 5.2输液护理质量评估面临的挑战与机遇\n### 5.3输液护理质量评估的未来发展方向与前景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600"/>
              <a:t>输液护理质量评估指南PPT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输液护理的基本概念与重要性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输液护理是指通过输液的方式，将药物、营养物质等输入患者体内的护理过程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输液护理包括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药物输液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输液护理的目的是为了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维持生命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输液护理需要遵循无菌技术和护理伦理原则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保持输液器具和药物的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知情同意权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隐私权</a:t>
                </a:r>
                <a:endParaRPr/>
              </a:p>
            </p:txBody>
          </p: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输液护理的定义与目的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输液护理是医疗行业的重要组成部分</a:t>
                </a:r>
                <a:endParaRPr/>
              </a:p>
            </p:txBody>
          </p:sp>
          <p:sp>
            <p:nvSpPr>
              <p:cNvPr id="1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输液护理质量直接关系到患者的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输液护理是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中不可或缺的环节</a:t>
                </a:r>
                <a:endParaRPr/>
              </a:p>
            </p:txBody>
          </p:sp>
          <p:sp>
            <p:nvSpPr>
              <p:cNvPr id="1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输液护理的质量评估有助于提高医疗服务质量</a:t>
                </a:r>
                <a:endParaRPr/>
              </a:p>
            </p:txBody>
          </p:sp>
          <p:sp>
            <p:nvSpPr>
              <p:cNvPr id="1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发现问题，提高输液护理的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提高输液护理的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医疗风险</a:t>
                </a:r>
                <a:endParaRPr/>
              </a:p>
            </p:txBody>
          </p:sp>
          <p:sp>
            <p:nvSpPr>
              <p:cNvPr id="1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输液护理在医疗行业的重要性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输液护理质量评估标准包括技术操作、护理管理和患者满意度等方面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技术操作标准：如输液操作规范、输液速度控制等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护理管理标准：如输液护理记录、输液护理培训等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患者满意度标准：如患者对输液护理的满意度评价等</a:t>
                </a:r>
                <a:endParaRPr/>
              </a:p>
            </p:txBody>
          </p:sp>
        </p:grpSp>
        <p:grpSp>
          <p:nvGrpSpPr>
            <p:cNvPr id="15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输液护理质量评估标准需要根据实际情况进行制定和调整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根据医疗机构的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制定评估标准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根据医疗技术的发展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评估标准</a:t>
                </a:r>
                <a:endParaRPr/>
              </a:p>
            </p:txBody>
          </p: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输液护理的质量评估标准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输液护理的质量评估方法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输液护理质量评估的内容与流程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输液护理质量评估的内容包括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技术操作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患者满意度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技术操作评估：如输液操作规范、输液速度控制等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护理管理评估：如输液护理记录、输液护理培训等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患者满意度评估：如患者对输液护理的满意度评价等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输液护理质量评估的流程包括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资料收集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结果反馈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资料收集：通过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问卷调查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访谈法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收集评估资料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数据分析：对收集到的资料进行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，找出问题所在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结果反馈：将评估结果反馈给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医疗机构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，进行改进</a:t>
            </a:r>
            <a:endParaRPr/>
          </a:p>
        </p:txBody>
      </p:sp>
      <p:cxnSp>
        <p:nvCxnSpPr>
          <p:cNvPr id="16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输液护理质量评估的指标包括技术操作指标、护理管理指标和患者满意度指标等方面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技术操作指标：如输液操作规范率、输液速度控制准确率等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护理管理指标：如输液护理记录完整率、输液护理培训覆盖率等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患者满意度指标：如患者对输液护理的满意度评价得分等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输液护理质量评估的标准需要根据实际情况进行制定和调整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根据医疗机构的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制定评估标准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根据医疗技术的发展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评估标准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输液护理质量评估的指标与标准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输液护理质量评估的结果包括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良好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不合格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四个等级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优秀：表示输液护理质量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，达到了评估标准的要求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良好：表示输液护理质量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较高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，基本达到了评估标准的要求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合格：表示输液护理质量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，勉强达到了评估标准的要求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不合格：表示输液护理质量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，未能达到评估标准的要求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输液护理质量评估的结果需要向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医疗机构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进行反馈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将评估结果反馈给护理人员，帮助其了解自身的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将评估结果反馈给医疗机构，为其提供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输液护理质量的依据</a:t>
            </a:r>
            <a:endParaRPr/>
          </a:p>
        </p:txBody>
      </p: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输液护理质量评估的结果与反馈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输液护理质量评估的实践案例分析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选择具有代表性的输液护理质量评估案例进行分析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案例应具有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典型性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，能够反映输液护理质量评估的实际情况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案例应具有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示范性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，能够为其他医疗机构提供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分析输液护理质量评估案例的成功之处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技术操作方面的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护理管理方面的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患者满意度方面的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成功的输液护理质量评估案例分析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https://d.book118.com/427124120046006043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输液护理质量评估指南PPT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2024-09-17T01:03:11.076</cp:lastPrinted>
  <dcterms:created xsi:type="dcterms:W3CDTF">2024-09-16T17:03:11Z</dcterms:created>
  <dcterms:modified xsi:type="dcterms:W3CDTF">2024-09-16T17:03:12Z</dcterms:modified>
</cp:coreProperties>
</file>