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B2979-AF28-4FFE-B536-41CF39E24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D331D-F8A8-46BA-A43D-E1D8F8ECC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48D03-1D29-4EBA-BD10-13413A4BB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FA28A-D93C-493C-92B2-C4D28F0F3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B01B1E-6534-4E4D-A5B8-0BA4E8851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7B114D-7B25-4C2A-8D18-ACDCF19F0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B9368C-8C33-4BC9-9003-9EB4ADFE1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55A34-E41C-4F37-806C-C25FFF971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13F4C-2383-4AF6-8691-FC62A8199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8EF7E-3989-458A-8FE2-472C8F64B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5EB5B-BD2B-468C-AC8A-29085C5D0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30043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眩晕护理查房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眩晕患者的生活指导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眩晕护理案例分享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眩晕护理概述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眩晕是一种常见的神经系统症状，表现为患者感到自身或周围环境在旋转、移动或晃动。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根据病因和发病机制，眩晕可分为前庭性眩晕和非前庭性眩晕，其中前庭性眩晕又可分为耳源性、中枢性和前庭神经性眩晕。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如梅尼埃病、突发性聋等，导致前庭功能受损，引起眩晕。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内耳疾病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664" r="566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脑部疾病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如脑梗塞、脑出血、脑肿瘤等，影响脑部神经传导，导致眩晕。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如贫血、低血压、颈椎病等，也可能引起眩晕。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眩晕的常见原因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40" r="1874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186" r="1818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眩晕的症状与表现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患者感到自身或周围环境在旋转，常伴有恶心、呕吐、出冷汗等症状。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患者行走不稳，容易摔倒。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患者感到头部昏沉、沉重，眼睛发花、模糊。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部分患者伴有耳鸣和听力下降的症状。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旋转性眩晕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平衡失调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头昏眼花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耳鸣与听力下降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眩晕护理评估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05" r="306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44" r="332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了解患者的生活习惯、工作性质、用药情况等，以评估眩晕可能的原因。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询问患者是否有眩晕病史、家族史，以及眩晕发作的频率、持续时间、伴随症状等。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检查患者的平衡能力、眼球运动、听力等，以判断眩晕是否与前庭功能异常有关。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检查患者的神经系统，排除脑部疾病等其他可能导致眩晕的病因。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97" b="1679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进行听力测试、前庭功能检查、血液化验等，以进一步确诊眩晕的原因。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根据患者情况，可能需要接受影像学检查，如头部CT或MRI，以排除潜在的脑部病变。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眩晕护理措施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https://d.book118.com/427130043003006040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2024-09-12T04:21:23.499</cp:lastPrinted>
  <dcterms:created xsi:type="dcterms:W3CDTF">2024-09-11T20:21:23Z</dcterms:created>
  <dcterms:modified xsi:type="dcterms:W3CDTF">2024-09-11T20:21:25Z</dcterms:modified>
</cp:coreProperties>
</file>