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4CFB8-A226-4718-A77E-DB0BEC6C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7F8F1-4542-4631-884E-847E2EC3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5CDC1-30DD-4B3E-B9B4-E0450B1CA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F2B99-F16F-4CCD-AC94-21619227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7248C-A71B-46D8-B806-61938CFD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DE947-ECDC-42B3-98A7-2C351516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A6688-4834-4DEF-867A-60510AD7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49668-6468-46DD-A4A3-41DDE90B6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FD412-EBE9-41AF-ACC1-0AAF94DF7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3DA50-C1EA-4D2E-8929-CC23F5E1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44DF4-04B3-4C04-9F12-106ECC6D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10060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电击伤病人业务查房PPT课件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电击伤的诊断与评估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电击伤是指人体与电源直接接触，电流通过人体造成组织损伤和功能障碍，临床上除表现为电击部位局部损伤之外，还可引起全身性损伤，主要是心血管和中枢神经系统的损伤。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电击伤通常是由于人体直接接触到电源，如电线、电器、电动工具等，或者是由于雷击、静电等原因引起的。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78" b="17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电击伤的定义和原因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电流通过人体时，会对人体的细胞和组织造成不同程度的损伤和破坏，如细胞膜破裂、蛋白质变性、组织坏死等。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电流可引起心肌细胞的兴奋-收缩脱耦联，导致心肌细胞的收缩功能受损，严重时可引起心律失常和心脏骤停。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电流可引起脑细胞的兴奋性降低或过度兴奋，导致意识丧失、抽搐、瘫痪等症状。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电流对人体的影响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心血管系统的损伤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中枢神经系统的损伤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082" b="280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电击伤的临床表现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电击部位可出现烧灼伤、焦痂、炭化等现象，还可伴有周围组织的肿胀、疼痛等症状。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全身表现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电击伤后可出现头晕、心悸、胸闷、呼吸急促、面色苍白等症状，严重时可出现意识丧失、抽搐、心脏骤停等严重后果。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电击伤后可引起多种并发症，如肌肉萎缩、关节僵硬、皮肤感染等，还可导致长期的心理创伤和心理障碍。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电击伤的诊断与评估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了解电击伤发生的时间、地点、电压、电流强度、暴露时间以及症状等。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观察皮肤烧伤程度、部位以及是否有其他器官损伤。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检查血常规、尿常规、肝功能、肾功能等指标，了解身体状况。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检查心脏是否受到损伤。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691" b="106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皮肤表面有轻微烧伤，无其他器官损伤。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皮肤烧伤较深，或有部分肌肉、神经损伤。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深部肌肉、骨骼损伤，伴有器官破裂、出血等严重症状。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轻度电击伤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中度电击伤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重度电击伤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电击伤常常伴随烧伤，需要与普通烧伤进行鉴别。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触电后可能出现呼吸、心跳骤停等假死症状，需要与真正的心脏骤停进行鉴别。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电击伤可能伴随骨折、头部外伤等症状，需要与其他外伤进行鉴别。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触电假死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其他外伤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https://d.book118.com/427131006055006025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2024-08-29T21:27:31.915</cp:lastPrinted>
  <dcterms:created xsi:type="dcterms:W3CDTF">2024-08-29T13:27:31Z</dcterms:created>
  <dcterms:modified xsi:type="dcterms:W3CDTF">2024-08-29T13:27:34Z</dcterms:modified>
</cp:coreProperties>
</file>