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D0085-F11E-451B-B8FE-C03B55F59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D793C-2F2A-4B2A-BF8D-A676A7010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60D05-5C20-4273-8094-F2CD921A6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F2B674-DBEE-4358-B14B-D22B93237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4F4325-3BB6-49D9-B4CA-AB102B309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D9B3A4-5B87-4189-8C60-E50DBE9C7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ED1DC6-436E-47D2-8FE8-6CCD21D48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389036-685D-4952-9E6E-7D8F339F7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E040AB-5330-45C3-BC8E-8352D3FA9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15F469-608B-4831-AE73-A22B2A743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E87FF-02E5-413A-BA8A-12C2BEB68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3110003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老年护理服务仪容仪表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老年护理服务仪容仪表概述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老年护理服务仪容仪表规范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老年护理服务仪容仪表提升方法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老年护理服务仪容仪表的注意事项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老年护理服务仪容仪表的案例分享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老年护理服务仪容仪表概述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23" r="332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012" r="350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354" r="3335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指的是人的外貌和外观，包括面容、发型、穿着等。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指的是人的姿态和风度，包括举止、言谈、神态等。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仪容仪表的定义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良好的仪容仪表是老年护理服务专业形象的重要组成部分，能够增强客户对护理服务的信任和满意度。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提升专业形象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良好的仪容仪表能够增强与老年人的沟通效果，有利于建立良好的护患关系。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促进沟通交流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良好的仪容仪表能够让老年人感受到护理服务的专业性和关爱，从而提高服务质量。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仪容仪表的重要性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460" r="1446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268" r="1726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保持身体整洁，勤洗澡、洗头、刷牙等，保持衣物的干净整洁。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整洁卫生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穿着得体，符合职业形象要求，不穿奇装异服，举止端庄大方。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端庄大方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言谈举止热情有礼，微笑服务，尊重老年人，主动问好等。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热情礼貌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保持自然舒适的状态，不过分修饰，不矫揉造作，以真诚的态度面对老年人。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自然舒适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仪容仪表的基本要求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老年护理服务仪容仪表规范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7368" r="2736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关注认真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在倾听老年人的需求和问题时，要表现出关注和认真的表情，让他们感受到被重视和尊重。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亲切友好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保持微笑，展现出友好和亲近的态度，让老年人感受到温暖和关怀。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温和耐心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在面对老年人的缓慢反应或重复询问时，要保持温和耐心的表情，给予他们足够的时间和关注。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面部表情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保持挺直的背部，放松的肩膀，和端庄的姿态，展现出专业和尊重的态度。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姿态端庄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在为老年人提供服务时，动作要轻柔、稳定，避免突然或粗鲁的动作。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动作轻柔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在适当的时候与老年人保持一定距离，以维护他们的隐私和尊严。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保持距离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肢体语言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朴素大方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选择简单、大方的服装款式，避免过于花哨或暴露的装扮。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符合场合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根据工作场合的要求，穿着合适的服装，如护士服、工作服等。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整洁干净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穿着要保持整洁干净，没有污渍和破损。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724" b="1672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穿着打扮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保持发型简洁、自然，不要过于复杂或夸张。妆容也要以自然、淡雅为主。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简洁自然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卫生良好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5333" b="15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确保头发干净、整洁，妆容卫生、自然，不要有过多的修饰和浓妆。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根据个人形象特点和职业要求，选择合适的发型和妆容，以展现出专业、得体的形象。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发型与妆容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https://d.book118.com/427131100034006036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2024-09-11T02:31:11.254</cp:lastPrinted>
  <dcterms:created xsi:type="dcterms:W3CDTF">2024-09-10T18:31:11Z</dcterms:created>
  <dcterms:modified xsi:type="dcterms:W3CDTF">2024-09-10T18:31:13Z</dcterms:modified>
</cp:coreProperties>
</file>