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74ABA4-D558-465D-9F29-2EEA1D4F35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440FA-2168-4AA5-8DF9-1ECF0BC38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50ACF5-FD37-4EAE-97FF-13A7B6FB8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FF9A79-3B44-4039-9A05-65DD32E59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A6DD14-59F8-4A02-8158-8242B399E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F4F6A32-29E9-4D89-AFF7-E2D863C84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A6AE6E-53DB-4A99-A85F-3579D4C81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97E5C5-444D-4591-9A6F-941CE0CF0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192A66-7B03-4587-9798-432DE265A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82F882-D301-4481-AE2F-E6C65AB55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6F0E9C-F0CC-4E0D-8AB4-F55FB2721B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4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3113303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《如何制作个人简历》ppt课件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简历制作的重要性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简历的基本构成要素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简历的写作技巧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简历的投递与跟进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简历的常见问题与误区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优秀简历案例分析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简历制作的重要性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简历是求职者向招聘者展示个人能力、经历和成果的重要载体。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一份优秀的简历能够吸引招聘者的注意，提高求职者的竞争力。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在求职过程中，简历是第一个被审阅的环节，对求职成功与否起到至关重要的作用。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求职过程中的关键环节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对于求职者而言，简历是展示个人优势和特点的必备工具。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通过精心制作简历，可以突出求职者的核心竞争力，让招聘者对求职者留下深刻印象。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19078" b="19078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5892" r="1589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一份好的简历能够帮助求职者获得面试机会，进而提高求职成功率。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提高求职成功率的必备工具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简历的基本构成要素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确保准确无误，易于辨认。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联系方式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求职意向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提供有效的电话号码、电子邮件地址和地址。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明确指出您希望从事的职位和行业。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个人信息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提供最高学历信息，包括学校名称、专业和起止时间。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列出与求职相关的课程成绩或平均成绩。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成绩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简要介绍在校期间获得的荣誉和奖项。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荣誉与奖项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教育背景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23660" r="2366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提供曾经工作过的公司名称。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描述您在该公司担任的职位。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简要介绍在该职位上所承担的职责和工作内容。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突出您在工作中所取得的成就和贡献。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公司名称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职位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工作内容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工作成果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列出您具备的技能，如语言能力、计算机技能、专业软件等。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介绍您擅长的领域或技能，与求职岗位相关者优先。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特长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技能与特长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自我评价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个人特点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简要介绍自己的性格特点、工作态度和价值观。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突出自己的优势和特长，说明自己在工作中的价值。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诚实地指出自己的不足之处，并提出改进计划。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简历的写作技巧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在简历中明确总结自己的核心优势，如沟通能力、领导能力、团队合作等，以便招聘者更好地了解你的特长。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针对申请的职位，强调自己在该领域的优势和经验，突出自己的专业能力和技能。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突出个人优势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突出与职位相关的优势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总结自己的核心优势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避免冗长和复杂的句子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使用简洁、明了的语言表达自己的经历和能力，避免使用冗长和复杂的句子。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精炼语言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在描述自己的经历和成果时，尽量用精炼的语言表达，突出重点，避免过多的修饰词和冗余信息。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使用简洁明了的语言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https://d.book118.com/427131133033006031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2024-09-03T07:07:36.060</cp:lastPrinted>
  <dcterms:created xsi:type="dcterms:W3CDTF">2024-09-02T23:07:36Z</dcterms:created>
  <dcterms:modified xsi:type="dcterms:W3CDTF">2024-09-02T23:07:38Z</dcterms:modified>
</cp:coreProperties>
</file>