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42AA-3720-4BF6-BA35-F077D031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04393-D562-4D9D-9A6C-9913F4DD0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FA22-9FBB-4C14-85C5-83C8538B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D7797-A8B1-4E13-BB9B-C8450154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745E6-DECE-4B9F-BDA0-D225468A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26E5D-3999-4B48-AF1B-219064E5A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8CC65-5BEB-4582-A819-DCDA0815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E2DCD-960A-4E47-ADF4-2EFE1CD4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BA0C9-206C-4EAB-878F-666BFDF22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B55F9-1052-4155-BF17-7BE4A1F6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1F27-4BA8-44A2-B3E7-C67018FC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1134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建筑器材租赁发展趋势分析报告ppt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762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建筑器材租赁企业案例分析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27606" y="4102707"/>
            <a:ext cx="764956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921732"/>
            <a:ext cx="4286138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建筑器材租赁市场的逐渐成熟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848549" y="1552560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745759" y="1421548"/>
            <a:ext cx="4286138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建筑行业的快速发展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848549" y="2832396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762500" y="2751433"/>
            <a:ext cx="4286138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建筑器材市场的不断扩大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129538" y="932430"/>
            <a:ext cx="4784560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分析建筑器材租赁市场的发展趋势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754267" y="2290859"/>
            <a:ext cx="4784560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探讨建筑器材租赁市场的竞争格局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2220253" y="3680244"/>
            <a:ext cx="87164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86046" y="3649287"/>
            <a:ext cx="4784560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为企业制定发展战略提供参考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研究方法和范围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搜集相关研究资料，了解建筑器材租赁市场的发展历程和现状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通过与行业专家和企业管理者的交流，深入了解建筑器材租赁市场的实际情况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运用数据分析和可视化工具，对建筑器材租赁市场的规模、竞争格局、发展前景等方面进行深入剖析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017" r="1701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建筑器材租赁行业是指向建筑工地提供各种施工所需的设备和器材，并收取一定租金和押金的行业。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建筑器材租赁行业属于建筑业中的一个小行业，是建筑工地不可或缺的重要组成部分。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alpha val="20000"/>
                  <a:lumMod val="40000"/>
                  <a:lumOff val="60000"/>
                </a:schemeClr>
              </a:gs>
              <a:gs pos="100000">
                <a:schemeClr val="accent4">
                  <a:alpha val="20000"/>
                  <a:lumMod val="75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08" r="1670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根据相关数据，目前中国建筑器材租赁市场规模约为XX亿元，占整个建筑业的XX%左右。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建筑器材租赁市场竞争激烈，主要由一些大型施工企业、专业建筑器材租赁企业以及一些地方中小企业构成。其中，大型施工企业占据了市场的主导地位，专业建筑器材租赁企业数量较多，但规模普遍不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市场规模和竞争格局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alpha val="20000"/>
                  <a:lumMod val="40000"/>
                  <a:lumOff val="60000"/>
                </a:schemeClr>
              </a:gs>
              <a:gs pos="100000">
                <a:schemeClr val="accent4">
                  <a:alpha val="20000"/>
                  <a:lumMod val="75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目前，建筑器材租赁行业存在一些痛点，如租金拖欠、押金不退、服务质量不稳定等。这些痛点给企业带来了很大的经营风险和压力。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建筑器材租赁行业的难点主要表现在以下几个方面：一是需要大量资金投入，二是需要大量人力管理，三是市场竞争激烈，四是政策法规不完善。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行业痛点和难点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建筑器材租赁发展趋势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借助大数据、云计算等技术，实现建筑器材的数字化管理、智能化调度和优化配置。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建筑器材智能化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利用物联网、传感器等技术，实现建筑器材的自动化、远程监控和智能调度。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人工智能应用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采用人工智能技术对建筑器材进行故障诊断、预测性维护，提高使用效率和安全性。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服务外包与专业分工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将建筑器材租赁服务外包给专业公司，降低企业运营成本和风险。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服务模式创新趋势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根据客户需求，提供定制化的建筑器材租赁服务，满足项目个性化需求。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联合租赁模式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4405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多家企业联合采购、共享建筑器材资源，降低采购成本和风险，提高资源利用效率。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推广使用节能、环保的建筑器材，降低能耗和排放，实现绿色施工。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可再生利用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建筑器材可回收再利用，减少资源浪费，提高循环利用率。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注重生态环境保护，推动建筑器材租赁行业的可持续发展，促进经济效益与生态效益的协调发展。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https://d.book118.com/427131134166006041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2024-09-14T23:36:53.863</cp:lastPrinted>
  <dcterms:created xsi:type="dcterms:W3CDTF">2024-09-14T15:36:53Z</dcterms:created>
  <dcterms:modified xsi:type="dcterms:W3CDTF">2024-09-14T15:36:55Z</dcterms:modified>
</cp:coreProperties>
</file>