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358BE-9E66-4749-9516-17B30099D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65A4F-E33B-4376-944B-88183EFEA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AA2F40-EE96-49FB-9DFB-0059E354C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8042EC-1CD1-4CC2-9989-5C0531692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8C6156-4132-42CF-A47A-71163B254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EFF3DB-D137-42BC-AFC6-A6517E4B0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3B1886-C42D-4B1F-8417-9DE24E096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CE3022-55A1-4176-88B8-F0BC4F8CE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B1EB71-6317-42DB-992D-5E552CFD4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1F9566-4F54-47BE-A4F3-E748A75EE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3EA26-D1C5-4129-A0CB-F082B2BAA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3120010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生产运作与管理---5MRP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MRP基本原理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生产计划与控制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采购与库存管理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生产现场管理与优化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质量管理与持续改进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应对市场需求变化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随着市场需求的多样化和个性化，企业需要更加灵活的生产运作方式来满足客户需求。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通过优化生产计划和资源配置，降低生产成本，提高生产效率。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加强供应链管理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与供应商建立紧密的合作关系，实现供应链的优化和协同。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绩效评估与改进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对生产运作绩效进行评估，提出改进措施和建议。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阐述与供应商、分销商等合作伙伴的协同方式和效果。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资源与能力计划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分析企业资源状况，评估生产能力，制定相应的资源和能力计划。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生产计划与执行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包括生产计划的制定、调整和执行情况。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物料需求计划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涉及原材料、零部件等物料的采购、库存和配送计划。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MRP基本原理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MRP（Material Requirements Planning，物料需求计划）是一种推式的生产计划与控制方法，根据主生产计划、物料清单和库存信息等，计算出物料需求计划和生产计划。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MRP能够确保企业在正确的时间、正确的地点获得正确的物料，以满足生产需求，同时优化库存水平，降低成本。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MRP定义及作用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MRP输入与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主生产计划（MPS）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确定最终产品的生产计划和交货期。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物料清单（BOM）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描述产品的结构，即产品由哪些零部件或原材料组成。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库存信息：包括原材料、在制品和产成品的库存量、已分配量、安全库存等。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304" b="3304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MRP输入与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物料需求计划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根据主生产计划和物料清单，计算出所需物料的需求量和需求时间。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根据物料需求计划和生产能力，制定出车间或工作中心的生产计划。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根据物料需求计划和库存信息，确定需要采购的物料种类、数量和采购时间。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MRP输入与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关键术语解析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主生产计划（MPS）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确定最终产品的生产计划和交货期的计划。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物料清单（BOM）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描述产品结构的文件，列出构成产品的所有物料及其数量。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指用于生产最终产品的所有物品，包括原材料、零部件、在制品和产成品等。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提前期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指从下达订单到收到物料的这段时间，包括采购提前期、生产提前期和运输提前期等。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安全库存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为防止不确定性因素（如交货延迟、质量问题等）导致的缺料而设置的库存量。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生产计划与控制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50" r="62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570" r="957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确定生产目标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评估资源需求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制定生产计划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调整与优化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主生产计划编制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根据市场需求、企业资源和生产能力，制定生产目标，包括产品种类、数量、交货期等。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综合考虑生产目标和资源需求，制定主生产计划，明确各生产阶段的任务、时间和责任人。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分析生产目标对人力、物力、财力等资源的需求，确保资源的合理配置。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根据生产过程中的实际情况，及时调整生产计划，确保生产顺利进行。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分析产品结构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了解产品的组成结构，确定所需原材料、零部件的种类和数量。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计算物料需求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根据产品结构和生产计划，计算各生产阶段所需物料的种类、数量和时间。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制定物料采购计划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根据物料需求，制定采购计划，包括供应商选择、采购价格、交货期等。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监控物料供应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跟踪物料采购进度，确保物料按时供应，满足生产需要。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物料需求计划编制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制定能力需求计划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根据生产计划和生产能力评估结果，制定能力需求计划，明确各生产阶段所需的能力和资源。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监控生产过程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跟踪生产过程，及时发现并解决生产过程中的问题，确保生产按照计划进行。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调整与优化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根据生产过程中的实际情况，及时调整能力需求计划，确保生产顺利进行。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评估生产能力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分析企业的生产能力，包括设备、工艺、人员等方面的能力。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能力需求计划编制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https://d.book118.com/427131200106006041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2024-09-14T08:09:10.609</cp:lastPrinted>
  <dcterms:created xsi:type="dcterms:W3CDTF">2024-09-14T00:09:10Z</dcterms:created>
  <dcterms:modified xsi:type="dcterms:W3CDTF">2024-09-14T00:09:12Z</dcterms:modified>
</cp:coreProperties>
</file>