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CC77D2-FA8A-4B8F-9A5F-C824FF9E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76EC9-7AEE-4C8B-BA36-CB572DDFD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3C31B-2841-41E3-A916-E5F415F0F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CC8E9-B454-40F1-94D5-C51BF901D5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CBBB6D-C724-4C93-9764-D81AE86FF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38D3D8-9B92-41F9-9BFF-DCEDD1BBC0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75BD17-1A18-4A76-AC4A-64776B76E3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C25277-8923-49F0-ADBA-9F7F15B3ED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F6930-BD09-4BC9-9805-BB9F81921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55D232-6553-4A1A-8795-4B59E96962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DAA703-0ADF-47D0-8241-D01060B663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133152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安全预防正确做法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安全操作规程遵守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安全设施配备与维护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安全事故应急处理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具备安全意识能够使人们在工作和生活中主动预防事故，降低意外风险。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333" b="3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安全意识有助于提高个人和组织的安全绩效，减少安全事故和损失。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提高安全绩效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安全意识有助于保护个人和社会的生命财产安全，维护社会稳定。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保障生命财产安全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通过定期的安全教育培训，提高员工的安全意识和技能。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安全文化推广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042" r="170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通过宣传、活动等形式推广安全文化，营造关注安全的氛围。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分析典型事故案例，总结经验教训，提高员工对安全的认识。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如何培养安全意识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在日常工作中严格遵守各项安全规定，不违章操作。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遵守安全规定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主动排查工作场所的安全隐患，及时整改并报告。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隐患排查与整改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掌握应急处置方法，积极参与应急演练，提高应对突发事件的能力。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应急处置与演练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安全意识在日常工作中的应用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安全制度的制定与执行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制定安全制度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根据企业实际情况和法律法规要求，制定适合的安全管理制度和操作规程。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执行安全制度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确保安全制度得到有效执行，对违反安全制度的行为进行及时纠正和处罚。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组织员工参加安全制度培训，提高员工的安全意识和技能水平。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定期培训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对员工的安全制度掌握情况进行考核，及时反馈考核结果，提出改进意见。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考核与反馈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安全制度的学习与培训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日常检查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定期对工作环境、设备、安全设施进行检查，确保安全制度的落实。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制定应急预案，对突发事件进行及时处置，确保员工生命安全和财产安全。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安全制度在日常工作中的应用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安全操作规程遵守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https://d.book118.com/427133152113006031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2024-09-03T22:01:42.665</cp:lastPrinted>
  <dcterms:created xsi:type="dcterms:W3CDTF">2024-09-03T14:01:42Z</dcterms:created>
  <dcterms:modified xsi:type="dcterms:W3CDTF">2024-09-03T14:01:44Z</dcterms:modified>
</cp:coreProperties>
</file>