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8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FDE63-EF3F-428F-A103-ACD3F94C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F8EBA-4A0B-4AF9-9584-1F5B2729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555E7-1869-4BEC-828B-3CB96F14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75F9A-823E-4C50-8B7C-370CFF9D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71FA4-E11A-4224-BA1E-456DDF8B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8DBBC-294A-4EDF-81BA-D700CDC7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7B955-FF75-4C4A-B5F5-85D385A6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8DD8F-5C11-4791-99DB-814502D6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6B8EE-C1A5-4401-ADD8-2F3A7143F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D0E42-36DF-4CF2-AC42-5C3D4D76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56B77-F85B-45B7-983D-9964CA82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73" r:id="rId2"/>
    <p:sldLayoutId id="2147484774" r:id="rId3"/>
    <p:sldLayoutId id="2147484775" r:id="rId4"/>
    <p:sldLayoutId id="2147484776" r:id="rId5"/>
    <p:sldLayoutId id="2147484777" r:id="rId6"/>
    <p:sldLayoutId id="2147484778" r:id="rId7"/>
    <p:sldLayoutId id="2147484779" r:id="rId8"/>
    <p:sldLayoutId id="2147484780" r:id="rId9"/>
    <p:sldLayoutId id="2147484781" r:id="rId10"/>
    <p:sldLayoutId id="214748478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410004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第八单元25黄帝的传说(正文补充资料)(课件PPT)[思而优全程突破]2023春二年级语文下册同步训练(部编版)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黄帝的传说概述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黄帝的传说的影响与价值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黄帝的传说的艺术表现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黄帝的传说故事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黄帝的传说与文化传承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https://d.book118.com/427134100045006030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第八单元25黄帝的传说(正文补充资料)(课件PPT)[思而优全程突破]2023春二年级语文下册同步训练(部编版)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2024-09-01T21:11:34.061</cp:lastPrinted>
  <dcterms:created xsi:type="dcterms:W3CDTF">2024-09-01T13:11:34Z</dcterms:created>
  <dcterms:modified xsi:type="dcterms:W3CDTF">2024-09-01T13:11:36Z</dcterms:modified>
</cp:coreProperties>
</file>