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BEDF0-D4B5-403E-A198-27B063A52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604865-CC49-43AC-88FD-0FED93A3F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90C0B8-5A13-4115-A71E-144EC1410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8D998C-7263-4911-A7F7-89D171CD3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820A55-81E0-414E-A1DA-4717A21EE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A3C8A7-49A8-4CE6-940C-C8623AFF5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D30FBA-4B05-4CA0-BDB1-D67EBCA7E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9AE7D6-D47C-4B20-AF96-21CC536AA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B5A56C-72FA-431D-9941-DC7C5F0FE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13EC2F-EFDD-4D8D-AC31-3B9FFA053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53E8DD-94B6-4681-B681-D0BE5787C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13603104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《高级图表写作》ppt课件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图表写作基础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高级图表制作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图表在报告中的应用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图表写作技巧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图表写作规范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图表写作发展趋势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图表写作基础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图表类型介绍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折线图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散点图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用于显示数据随时间变化的趋势。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用于展示两个变量之间的关系。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柱状图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饼图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地图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用于比较不同类别之间的数据。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用于表示各部分在整体中所占的比例。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用于表示地理分布和区域数据。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利用颜色、大小、形状等元素创造对比，使数据更易于理解。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对比和层次感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引导视线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可读性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确保图表中的文字清晰易读，并使用合适的字体和字号。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避免过多的图表元素和细节，突出核心信息。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通过布局和标签设计，引导观众按照合理的顺序阅读图表。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图表设计原则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选择合适的图表类型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根据数据特点和展示需求选择最合适的图表类型。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标准化数据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确保数据具有可比性和一致性，避免误导观众。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避免数据篡改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不篡改、不伪造数据，确保数据的真实性和可信度。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提供必要的解释和说明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在图表中添加必要的标签、图例和注释，帮助观众理解数据。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数据可视化最佳实践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高级图表制作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动态图表制作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动态图表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使用动画效果展示数据随时间变化的趋势，使数据呈现更加生动形象。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制作技巧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利用图表工具中的“动态”选项，选择适合的动态图表类型，如折线图、柱状图等，并设置动画效果和时间间隔。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允许用户通过点击、拖拽等方式与图表进行交互，以获取更多数据细节或进行数据筛选。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交互式图表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利用图表工具中的“交互”选项，添加交互式元素，如数据点、筛选器等，并设置相应的交互效果和触发条件。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制作技巧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交互式图表制作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3D图表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将二维数据以三维形式呈现，使数据展示更加立体和直观。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制作技巧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利用图表工具中的“3D”选项，选择适合的3D图表类型，如3D柱状图、3D散点图等，并调整视角、颜色和透明度等参数。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3D图表制作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图表在报告中的应用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图表在商业报告中的应用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商业报告中，图表常用于展示财务数据、销售数据和市场趋势，帮助读者快速理解信息。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商业图表要求简洁明了，突出关键数据，使用对比和差异来强调重要信息。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商业图表类型包括柱状图、折线图、饼图和散点图等，根据数据特点和报告需求选择合适的图表类型。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学术论文中，图表用于呈现实验数据、研究结果和理论模型，帮助读者深入理解研究内容。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学术图表要求精确、详细，并附有详细的图例和标注，以便读者更好地理解数据和图表含义。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学术图表类型包括表格、流程图、示意图和统计图等，根据研究需求选择合适的图表类型。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图表在学术论文中的应用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https://d.book118.com/427136031043006042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2024-09-15T11:24:24.033</cp:lastPrinted>
  <dcterms:created xsi:type="dcterms:W3CDTF">2024-09-15T03:24:24Z</dcterms:created>
  <dcterms:modified xsi:type="dcterms:W3CDTF">2024-09-15T03:24:26Z</dcterms:modified>
</cp:coreProperties>
</file>