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1E6E9-57D8-4F1B-AAE8-8672D583D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3CFE1-E919-47C7-A0C5-FA232C9BD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10C99-A1EF-4773-AD4E-92E90AA0D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BECA81-0AF1-42CF-9D71-8914E7A9D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B4EE2E-48C6-4AC1-9EA2-BB1592266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1474B7-8607-4C3F-B571-A86EB8BA5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3E8ED0-4C64-414B-B7D7-010F15BC7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DD1410-10B0-4841-B491-E413E84DF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BE7BEB-8A59-481D-8285-F46345F01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AE3AB-F33C-424B-B06A-7C2DB78DA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39528-2131-46CF-853F-6AA50AA64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36054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导管护理培训教程\n## 1.导管护理的基本概念与重要性\n### 1.1导管护理的定义与分类\n### 1.2导管护理的重要性及影响\n### 1.3导管护理与患者生活质量的关系\n## 2.导管护理的操作流程与注意事项\n### 2.1导管护理的操作流程详解\n### 2.2导管护理过程中的注意事项\n### 2.3导管护理的感染控制与预防\n## 3.导管护理的观察与评估\n### 3.1导管护理的观察指标与方法\n### 3.2导管护理的评估内容与标准\n### 3.3导管护理的并发症预防与处理\n## 4.不同种类导管的护理要点\n### 4.1静脉导管的护理要点与技巧\n### 4.2动脉导管的护理要点与技巧\n### 4.3其他类型导管的护理要点与技巧\n## 5.导管护理的团队合作与沟通\n### 5.1导管护理的团队协作与分工\n### 5.2导管护理的沟通技巧与案例分析\n### 5.3导管护理的持续质量改进与提升\n## 6.导管护理的教育与培训\n### 6.1导管护理的教育背景与要求\n### 6.2导管护理的培训课程与实践\n### 6.3导管护理的考核与评估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导管护理培训教程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导管护理的基本概念与重要性</a:t>
            </a:r>
            <a:endParaRPr/>
          </a:p>
        </p:txBody>
      </p:sp>
      <p:sp>
        <p:nvSpPr>
          <p:cNvPr id="14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导管护理的定义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是指对患者体内的导管进行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清洁、维护、观察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的过程，以确保导管的有效性和安全性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静脉导管、动脉导管、尿管等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，广泛应用于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临床治疗、诊断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导管护理的分类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按导管类型分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：静脉导管、动脉导管、尿管等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按护理时间分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：短期导管护理（&lt;72小时）和长期导管护理（&gt;72小时）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导管护理的定义与分类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导管护理的重要性</a:t>
                </a:r>
                <a:endParaRPr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：防止导管相关感染、血栓形成等并发症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提高治疗效果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：确保导管通畅，提高药物治疗和营养支持的效果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降低医疗费用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：减少因导管并发症导致的住院时间和医疗费用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导管护理的影响</a:t>
                </a:r>
                <a:endParaRPr/>
              </a:p>
            </p:txBody>
          </p:sp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：良好的导管护理有助于提高患者的舒适度和生活质量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医护人员工作量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：规范的导管护理可以减轻医护人员的工作负担，提高工作效率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医院感染控制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：严格的导管护理措施有助于降低医院感染率，提高医疗质量</a:t>
                </a:r>
                <a:endParaRPr/>
              </a:p>
            </p:txBody>
          </p:sp>
          <p:sp>
            <p:nvSpPr>
              <p:cNvPr id="2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导管护理的重要性及影响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导管护理对生活质量的影响</a:t>
                </a:r>
                <a:endParaRPr/>
              </a:p>
            </p:txBody>
          </p:sp>
          <p:sp>
            <p:nvSpPr>
              <p:cNvPr id="2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：规范的导管护理可以减轻患者的不适感，提高舒适度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：良好的导管护理有助于患者恢复活动能力，提高生活质量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：导管护理的关注和关爱有助于缓解患者的焦虑和紧张情绪</a:t>
                </a:r>
                <a:endParaRPr/>
              </a:p>
            </p:txBody>
          </p:sp>
          <p:sp>
            <p:nvSpPr>
              <p:cNvPr id="2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导管护理对生活质量的影响因素</a:t>
                </a:r>
                <a:endParaRPr/>
              </a:p>
            </p:txBody>
          </p:sp>
          <p:sp>
            <p:nvSpPr>
              <p:cNvPr id="2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导管类型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：不同类型的导管对患者生活质量的影响程度不同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：高质量的导管护理可以提高患者的生活质量，降低并发症风险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：患者的年龄、病情、认知等因素会影响导管护理的效果</a:t>
                </a:r>
                <a:endParaRPr/>
              </a:p>
            </p:txBody>
          </p:sp>
          <p:sp>
            <p:nvSpPr>
              <p:cNvPr id="2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导管护理与患者生活质量的关系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导管护理的操作流程与注意事项</a:t>
            </a:r>
            <a:endParaRPr/>
          </a:p>
        </p:txBody>
      </p:sp>
      <p:sp>
        <p:nvSpPr>
          <p:cNvPr id="29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导管护理操作流程</a:t>
                </a:r>
                <a:endParaRPr/>
              </a:p>
            </p:txBody>
          </p:sp>
          <p:sp>
            <p:nvSpPr>
              <p:cNvPr id="2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评估导管状况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：检查导管的位置、固定、通畅度等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清洁导管周围皮肤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无菌棉球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碘伏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进行皮肤清洁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更换敷料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：根据导管类型和敷料状况选择合适的敷料进行更换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冲洗导管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无菌生理盐水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冲洗导管，保持导管通畅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观察导管状况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：记录导管的外观、通畅度、出血等情况</a:t>
                </a:r>
                <a:endParaRPr/>
              </a:p>
            </p:txBody>
          </p:sp>
          <p:sp>
            <p:nvSpPr>
              <p:cNvPr id="2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导管护理操作注意事项</a:t>
                </a:r>
                <a:endParaRPr/>
              </a:p>
            </p:txBody>
          </p:sp>
          <p:sp>
            <p:nvSpPr>
              <p:cNvPr id="3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严格无菌操作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：确保操作过程中无菌观念贯穿始终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轻柔操作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：避免牵拉导管，防止导管移位或损伤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：关注患者在操作过程中的不适感和反应</a:t>
                </a:r>
                <a:endParaRPr/>
              </a:p>
            </p:txBody>
          </p:sp>
          <p:sp>
            <p:nvSpPr>
              <p:cNvPr id="3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导管护理的操作流程详解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导管护理过程中的注意事项</a:t>
                </a:r>
                <a:endParaRPr/>
              </a:p>
            </p:txBody>
          </p:sp>
          <p:sp>
            <p:nvSpPr>
              <p:cNvPr id="3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定期更换敷料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：根据导管类型和敷料状况选择合适的敷料进行更换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保持导管通畅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：定期冲洗导管，避免导管堵塞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：关注患者的体温、血象、疼痛等情况，及时发现并处理并发症</a:t>
                </a:r>
                <a:endParaRPr/>
              </a:p>
            </p:txBody>
          </p:sp>
          <p:sp>
            <p:nvSpPr>
              <p:cNvPr id="3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导管护理过程中的感染控制措施</a:t>
                </a:r>
                <a:endParaRPr/>
              </a:p>
            </p:txBody>
          </p:sp>
          <p:sp>
            <p:nvSpPr>
              <p:cNvPr id="3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严格执行无菌操作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：确保操作过程中无菌观念贯穿始终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合理使用抗生素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：根据患者病情和感染控制指南选择合适的抗生素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加强患者教育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：提高患者的自我护理意识和能力</a:t>
                </a:r>
                <a:endParaRPr/>
              </a:p>
            </p:txBody>
          </p:sp>
          <p:sp>
            <p:nvSpPr>
              <p:cNvPr id="3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导管护理过程中的注意事项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导管护理的感染控制措施</a:t>
                </a:r>
                <a:endParaRPr/>
              </a:p>
            </p:txBody>
          </p:sp>
          <p:sp>
            <p:nvSpPr>
              <p:cNvPr id="3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严格执行无菌操作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：确保操作过程中无菌观念贯穿始终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合理使用抗生素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：根据患者病情和感染控制指南选择合适的抗生素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加强患者教育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：提高患者的自我护理意识和能力</a:t>
                </a:r>
                <a:endParaRPr/>
              </a:p>
            </p:txBody>
          </p:sp>
          <p:sp>
            <p:nvSpPr>
              <p:cNvPr id="3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导管护理的预防措施</a:t>
                </a:r>
                <a:endParaRPr/>
              </a:p>
            </p:txBody>
          </p:sp>
          <p:sp>
            <p:nvSpPr>
              <p:cNvPr id="3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选择合适的导管类型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：根据患者病情和治疗需求选择合适的导管类型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：加强导管护理人员的培训，提高护理质量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定期评估导管状况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：定期检查导管的位置、固定、通畅度等，及时处理并发症</a:t>
                </a:r>
                <a:endParaRPr/>
              </a:p>
            </p:txBody>
          </p:sp>
          <p:sp>
            <p:nvSpPr>
              <p:cNvPr id="3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导管护理的感染控制与预防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导管护理的观察与评估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导管护理的观察指标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导管通畅度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：观察导管内是否有回血、堵塞等情况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导管周围皮肤状况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：观察导管周围皮肤是否有红肿、渗出等情况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患者生命体征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：观察患者的体温、心率、血压等生命体征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导管护理的观察方法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定期观察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：根据导管类型和患者状况设定观察频率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记录观察结果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：记录观察指标的具体情况，便于分析和评估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及时处理异常情况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：发现异常情况时及时进行处理，避免并发症的发生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导管护理的观察指标与方法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导管护理的评估内容</a:t>
                </a:r>
                <a:endParaRPr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导管位置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：评估导管是否位于正确的位置，有无移位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导管固定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：评估导管的固定是否牢固，有无松动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导管通畅度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：评估导管是否通畅，有无堵塞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患者舒适度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：评估患者对导管护理的舒适度，有无不适感</a:t>
                </a:r>
                <a:endParaRPr/>
              </a:p>
            </p:txBody>
          </p:sp>
          <p:sp>
            <p:nvSpPr>
              <p:cNvPr id="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导管护理的评估标准</a:t>
                </a:r>
                <a:endParaRPr/>
              </a:p>
            </p:txBody>
          </p:sp>
          <p:sp>
            <p:nvSpPr>
              <p:cNvPr id="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导管位置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：导管应位于正确的位置，无移位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导管固定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：导管固定应牢固，无松动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导管通畅度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：导管应通畅，无堵塞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患者舒适度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：患者对导管护理应无不适感</a:t>
                </a:r>
                <a:endParaRPr/>
              </a:p>
            </p:txBody>
          </p:sp>
          <p:sp>
            <p:nvSpPr>
              <p:cNvPr id="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导管护理的评估内容与标准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导管护理的并发症预防</a:t>
                </a:r>
                <a:endParaRPr/>
              </a:p>
            </p:txBody>
          </p:sp>
          <p:sp>
            <p:nvSpPr>
              <p:cNvPr id="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严格执行无菌操作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：确保操作过程中无菌观念贯穿始终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合理使用抗生素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：根据患者病情和感染控制指南选择合适的抗生素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加强患者教育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：提高患者的自我护理意识和能力</a:t>
                </a:r>
                <a:endParaRPr/>
              </a:p>
            </p:txBody>
          </p:sp>
          <p:sp>
            <p:nvSpPr>
              <p:cNvPr id="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导管护理的并发症处理</a:t>
                </a:r>
                <a:endParaRPr/>
              </a:p>
            </p:txBody>
          </p:sp>
          <p:sp>
            <p:nvSpPr>
              <p:cNvPr id="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：根据感染类型和严重程度选择合适的抗生素治疗，严重时需拔除导管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导管堵塞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：使用生理盐水冲洗导管，保持导管通畅，如无法疏通需更换导管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导管移位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：重新调整导管位置，确保导管位于正确位置</a:t>
                </a:r>
                <a:endParaRPr/>
              </a:p>
            </p:txBody>
          </p:sp>
          <p:sp>
            <p:nvSpPr>
              <p:cNvPr id="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导管护理的并发症预防与处理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https://d.book118.com/427136054016006043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导管护理培训教程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2024-09-16T19:04:26.341</cp:lastPrinted>
  <dcterms:created xsi:type="dcterms:W3CDTF">2024-09-16T11:04:26Z</dcterms:created>
  <dcterms:modified xsi:type="dcterms:W3CDTF">2024-09-16T11:04:28Z</dcterms:modified>
</cp:coreProperties>
</file>