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758CF-2499-4248-A383-BD2D23306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5BE8D-0EB4-4B11-B72F-EF9E69695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A7FE8-31E1-4712-BCCF-C028080B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19FD-1389-46EC-99F4-AAD303F3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B5E3A-F869-4E3C-8831-26B87A4E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19C81-D9BC-4180-BC0B-ED68B124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C16E5-5D14-4512-B602-272559177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86A61-6047-43A8-85E4-E7DF4B72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4EF86-96C3-463D-8CD8-6FCB90D2C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2F6D0-4769-4D82-B660-223DB2E4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1462D-C7B9-4E1F-974B-00BB4DF5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6065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村级组织换届选举措施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选举前准备工作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候选人提名与资格审查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投票过程管理与监督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票数统计与结果公示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新一届村级组织班子建设规划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总结经验教训并持续改进工作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选举前准备工作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7" r="20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组织成立选举委员会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选举委员会成员选择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选择具有公信力、组织能力强的村民代表、党员或老干部等担任选举委员会成员。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选举委员会主任确定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选举委员会成员通过民主推选产生主任，负责全面指导、协调和监督选举工作。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选举委员会职责明确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明确选举委员会的职责，包括制定选举方案、组织选民登记、审查候选人资格、组织投票和计票等。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制定选举流程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制定详细的选举流程，包括选民登记、候选人提名、候选人资格审查、竞选演讲、投票、计票和宣布选举结果等环节。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公示选举方案和流程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将选举方案和流程在村务公开栏、微信群等渠道进行公示，确保村民了解并遵守相关规定。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制定选举方案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根据相关法律法规和实际情况，制定村级组织换届选举方案，包括选举时间、地点、方式等。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制定选举方案和流程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4095" r="340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通过广播、宣传栏、标语等多种形式进行宣传动员，鼓励村民积极参与选举，了解选举意义和重要性。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宣传动员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组织选民教育活动，向村民普及选举知识、法律法规和民主权利，提高村民的参选意识和能力。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选民教育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宣传动员和选民教育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候选人提名与资格审查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自荐、村民联名推荐、村级组织推荐等方式均可。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候选人必须具备中国国籍，年满18周岁，享有政治权利等条件。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候选人提名方式及要求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提名要求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提名方式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候选人必须符合法律法规规定的资格条件，如没有违法违纪记录等。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资格审查标准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由村级选举委员会进行资格审查，对不符合条件的候选人进行剔除。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审查程序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资格审查标准与程序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公示方式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在村务公开栏、村民会议等场所进行公示。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公示内容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候选人名单、个人简历、竞选承诺等信息。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公示候选人名单及简历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投票过程管理与监督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合理设置投票站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根据村民居住分布和交通便利性，合理设置投票站，确保选民方便到达。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配备流动票箱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针对偏远地区或行动不便的选民，配备流动票箱，方便他们进行投票。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设立投票站和流动票箱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规范投票程序和行为准则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制定详细投票程序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明确投票时间、地点、方式等具体安排，确保选民了解并遵循。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宣传行为准则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通过宣传和教育，使选民了解投票过程中的行为准则，如保持秩序、尊重他人等。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https://d.book118.com/427136065023006044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2024-09-18T08:12:17.945</cp:lastPrinted>
  <dcterms:created xsi:type="dcterms:W3CDTF">2024-09-18T00:12:17Z</dcterms:created>
  <dcterms:modified xsi:type="dcterms:W3CDTF">2024-09-18T00:12:20Z</dcterms:modified>
</cp:coreProperties>
</file>