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F2AAE9-1B30-45B0-A70D-63318A8CB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6B6F4B-B4AD-4E60-BC2F-434F7BB49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7F506C-EFC9-4406-8D1B-6896B86F5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66ADDF-7C1B-43F7-927F-91C94D5A07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CBAF91-46C6-499E-8180-DB5F477C19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0289E0-0391-436A-8E7A-DCD8AE652B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4F34C1-B0DD-473A-872B-D77E6945D9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78E48C-8625-45D9-9B4C-55B84D1CB0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0AA01C-F6AA-4CB6-B3AA-C96CD33301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3EE20E-7A90-4D44-99B2-F4EADF5FF9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A44136-BFE5-403E-8F08-EF5D5A3DA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13611116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工程经济学-第3章工程经济评价的基本指标及方法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工程经济评价概述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静态评价指标及方法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动态评价指标及方法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不确定性分析指标及方法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方案比较与选择方法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工程经济评价案例分析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工程经济评价概述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工程经济评价的定义与目的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工程经济评价是对工程项目的经济效益和费用进行全面、系统、科学的分析和评估，以判断项目的经济可行性和合理性的一种技术经济分析方法。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工程经济评价的主要目的是为投资者、决策者提供有关工程项目经济效益的定量信息，帮助他们做出正确的投资决策，实现资源的优化配置和经济效益最大化。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工程经济评价应遵循科学性、客观性、可比性和可操作性的原则，确保评价结果的真实、可靠和有效。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步骤</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工程经济评价通常包括以下几个步骤：明确评价目标、收集资料、选择评价方法、建立评价模型、进行计算分析、综合评价结果、提出结论和建议。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工程经济评价的原则与步骤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提高社会效益</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工程经济评价不仅关注项目的经济效益，还考虑项目的社会效益和环境效益，有利于实现经济、社会和环境的协调发展。</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为投资决策提供依据</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工程经济评价可以为投资者提供有关项目经济效益的定量信息，帮助他们做出正确的投资决策，避免盲目投资和资源浪费。</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优化资源配置</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通过工程经济评价，可以对不同方案的经济效益进行比较，选择最优方案，实现资源的优化配置和经济效益最大化。</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促进技术进步</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工程经济评价可以推动技术创新和进步，鼓励企业采用先进技术和设备，提高生产效率和产品质量，降低成本和消耗。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工程经济评价的意义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静态评价指标及方法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投资回收期是指从项目的投建之日起，用项目所得的净收益偿还原始投资所需要的年限。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417" r="3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计算方法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500" r="15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评价标准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投资回收期=原始投资额/年均净现金流量。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投资回收期越短，表明项目的盈利能力和抗风险能力越强。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投资回收期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投资利润率是指项目在达到设计生产能力后一个正常年份的年利润总额与项目总投资的比率。</a:t>
            </a:r>
          </a:p>
        </p:txBody>
      </p:sp>
      <p:pic>
        <p:nvPicPr>
          <p:cNvPr id="5" name="Picture 5"/>
          <p:cNvPicPr>
            <a:picLocks noChangeAspect="1"/>
          </p:cNvPicPr>
          <p:nvPr/>
        </p:nvPicPr>
        <p:blipFill>
          <a:blip r:embed="rId2"/>
          <a:srcRect l="10000" r="100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2583" b="125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12500" b="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投资利润率=年利润总额或年平均利润总额/总投资*100%。</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计算方法</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投资利润率越高，说明项目的盈利能力越强。</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评价标准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投资利润率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静态投资回收率是指在不考虑资金时间价值的条件下，项目的净收益与投资总额的比率。</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定义</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静态投资回收率=项目的年均净收益/项目的总投资。</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计算方法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静态投资回收率越高，表明项目的经济效益越好。</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评价标准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静态投资回收率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动态评价指标及方法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净现值</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定义</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净现值（NPV）是指项目在整个计算期内各年净现金流量现值之和与原始投资额现值的差额。</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计算公式</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NPV = Σ(CI-CO)t / (1+i)t - Io</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评价标准</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当NPV ≥ 0时，项目在经济上是可行的；当NPV &lt; 0时，项目在经济上是不可行的。</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优缺点</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考虑了资金的时间价值，能够反映项目的真实经济效益；但计算过程相对复杂，且对现金流量的预测和折现率的确定较为敏感。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内部收益率（IRR）是指项目在整个计算期内各年净现金流量现值之和等于零时的折现率。</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评价标准</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当IRR ≥ 基准折现率时，项目在经济上是可行的；当IRR &lt; 基准折现率时，项目在经济上是不可行的。</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计算公式</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通过逐步测试法或内插法求解IRR，使得Σ(CI-CO)t / (1+IRR)t = 0</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优缺点</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考虑了资金的时间价值，能够反映项目的真实经济效益；但计算过程相对复杂，且对折现率的确定较为敏感。</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内部收益率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https://d.book118.com/427136111164006042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2024-09-16T11:42:00.652</cp:lastPrinted>
  <dcterms:created xsi:type="dcterms:W3CDTF">2024-09-16T03:42:00Z</dcterms:created>
  <dcterms:modified xsi:type="dcterms:W3CDTF">2024-09-16T03:42:02Z</dcterms:modified>
</cp:coreProperties>
</file>