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87E37-0DAE-4530-BE37-B557205A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AC151-24C3-4659-996F-DEC4E72CD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7EA34-FB3E-497F-B9D4-5847DDF0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AAFF1-B13E-453E-8E24-DF7889A7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96C20-749B-4120-A680-97C22112B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44A3C-9885-49EC-A649-71CAF1F84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BB9928-DA84-4A40-A82C-2FC24E43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03227-A8D4-46A8-BF36-27875E86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9ABBC-6DE2-4458-AF9C-3F0F2250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125E5-D523-44A9-9E54-0B393CC54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4E5E2-CFCE-4DAE-A86A-9F5275901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615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技术创新风险等级划分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技术创新风险评估实践案例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随着科技的快速发展，技术创新成为企业获取竞争优势的关键。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技术创新过程中存在诸多不确定因素，风险评估有助于企业提前预警和应对潜在风险。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风险评估的必要性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从技术创新项目立项开始，直至项目结束或成果转化应用的全过程。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包括研发、试验、推广等各个阶段的技术创新项目。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涉及技术创新项目的企业、研发团队、投资者等相关参与方。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新技术可能存在技术上的缺陷或不确定性，导致项目无法按预期进行或失败。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由于技术更新换代迅速，新技术可能很快过时，导致投资浪费。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新技术可能不符合现有技术标准或规范，导致与现有系统不兼容或需要额外成本进行改造。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新技术可能无法满足市场需求或市场需求发生变化，导致产品滞销。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新技术可能面临激烈的市场竞争，导致市场份额减少或利润下降。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市场接受度风险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新技术可能需要一定时间才能被市场接受，期间可能面临市场份额减少、品牌形象受损等风险。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新技术项目可能存在管理不善、进度延误、成本超支等问题，导致项目失败。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新技术团队可能存在人员流动、技能不足、沟通不畅等问题，影响项目进展和质量。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新技术可能涉及知识产权纠纷或诉讼，导致项目受阻或面临法律风险。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知识产权管理风险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投资回报风险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新技术投资可能存在回报周期长、回报率不稳定等问题，导致投资者信心不足或撤资。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新技术开发过程中可能存在成本超出预算、资源浪费等问题，影响项目经济效益。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新技术项目可能面临融资困难、融资成本高等问题，导致项目资金不足或无法持续进行。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专家意见征集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通过匿名方式征求专家意见，经过多轮反馈和汇总，形成较为一致的风险评估结果。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结合专家意见，构建风险评估矩阵，对技术创新风险进行高、中、低的等级划分。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模糊数学理论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运用模糊数学理论，将技术创新风险的不确定性转化为模糊数学语言进行描述。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评估指标权重确定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采用层次分析法等方法确定各评估指标的权重，以体现不同指标在风险评估中的重要性。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模糊综合评估模型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构建模糊综合评估模型，对各评估指标进行模糊运算和综合分析，得出技术创新风险的综合评估结果。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模糊综合评估法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风险概率分布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根据历史数据或专家经验，确定各风险因素的概率分布，以描述风险因素的不确定性。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模拟结果分析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对模拟结果进行统计分析，计算各风险因素的期望值、方差等统计量，以评估技术创新风险的大小和分布情况。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随机数生成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利用计算机生成大量随机数，模拟技术创新过程中可能出现的各种风险因素。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蒙特卡罗模拟法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https://d.book118.com/427136155016006035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2024-09-09T09:16:56.901</cp:lastPrinted>
  <dcterms:created xsi:type="dcterms:W3CDTF">2024-09-09T01:16:56Z</dcterms:created>
  <dcterms:modified xsi:type="dcterms:W3CDTF">2024-09-09T01:16:59Z</dcterms:modified>
</cp:coreProperties>
</file>