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B41E7-022C-4BF7-914F-A5885BDEE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DDAEC-B920-4BE6-906B-93F689DAE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F787A-2E1F-4866-869E-FD637BD06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47620-E554-4401-8B23-4C40AFD3C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5A556-1F76-449D-8CBE-61919AF8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D9677B-ADDD-4D38-9A0B-7316A8BE5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51DEBD-A27E-4857-BBBA-63761290C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F4DA4-1A53-48B7-959B-9950A4865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CDE6D-7747-4CE7-B8DD-3238423A7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C6DCD-D8B2-4B42-A88C-56DAAE077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CBD5D-E67E-48C0-BFD4-0128CDCD1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577" r:id="rId2"/>
    <p:sldLayoutId id="2147489578" r:id="rId3"/>
    <p:sldLayoutId id="2147489579" r:id="rId4"/>
    <p:sldLayoutId id="2147489580" r:id="rId5"/>
    <p:sldLayoutId id="2147489581" r:id="rId6"/>
    <p:sldLayoutId id="2147489582" r:id="rId7"/>
    <p:sldLayoutId id="2147489583" r:id="rId8"/>
    <p:sldLayoutId id="2147489584" r:id="rId9"/>
    <p:sldLayoutId id="2147489585" r:id="rId10"/>
    <p:sldLayoutId id="214748958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40023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绩效管理流程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绩效管理概述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绩效管理流程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绩效考核指标体系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绩效管理中的沟通与协作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绩效管理的应用与效果评估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绩效管理概述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绩效管理的定义和目的</a:t>
            </a:r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"/>
            </p:custDataLst>
          </p:nvPr>
        </p:nvSpPr>
        <p:spPr>
          <a:xfrm>
            <a:off x="2297260" y="2255358"/>
            <a:ext cx="7591480" cy="120940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绩效管理的定义：绩效管理是一个系统地评估和改进组织、团队和个人的绩效的过程，包括设定目标、制定计划、执行计划、监控和评估绩效，以及提供反馈和改进建议。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标题"/>
          <p:cNvSpPr txBox="1"/>
          <p:nvPr>
            <p:custDataLst>
              <p:tags r:id="rId3"/>
            </p:custDataLst>
          </p:nvPr>
        </p:nvSpPr>
        <p:spPr>
          <a:xfrm>
            <a:off x="2297260" y="1490400"/>
            <a:ext cx="7591480" cy="76205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4"/>
            </p:custDataLst>
          </p:nvPr>
        </p:nvSpPr>
        <p:spPr>
          <a:xfrm>
            <a:off x="2297260" y="5041160"/>
            <a:ext cx="7591480" cy="120940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绩效管理的目的：提高个人和组织的绩效水平，实现组织的目标和战略。通过绩效管理，可以激励员工发挥潜力，提高工作满意度和归属感，促进个人和组织的发展和成长。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5"/>
            </p:custDataLst>
          </p:nvPr>
        </p:nvSpPr>
        <p:spPr>
          <a:xfrm>
            <a:off x="2297260" y="4276202"/>
            <a:ext cx="7591480" cy="76205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绩效管理的重要性</a:t>
            </a:r>
            <a:endParaRPr lang="zh-CN" altLang="en-US"/>
          </a:p>
        </p:txBody>
      </p:sp>
      <p:sp>
        <p:nvSpPr>
          <p:cNvPr id="104898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激励员工：通过合理的绩效评估和奖励机制，激发员工的积极性和创造力，提高员工的工作满意度和忠诚度。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实现组织目标：绩效管理能够将组织目标分解到各个员工，促进员工个人和组织整体目标的实现。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提升员工能力：通过绩效反馈和绩效辅导，帮助员工认识自己的不足，提升个人能力，促进个人职业发展。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优化管理流程：绩效管理不仅是对员工的评价，更是对组织管理流程的梳理和优化，能够发现和改进组织运行中的问题。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绩效管理的原则</a:t>
            </a:r>
            <a:endParaRPr lang="zh-CN" altLang="en-US"/>
          </a:p>
        </p:txBody>
      </p:sp>
      <p:sp>
        <p:nvSpPr>
          <p:cNvPr id="104903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公平性：确保评估标准和程序对所有员工一致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激励性：奖励和惩罚措施应与绩效目标相匹配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及时性：定期进行评估并提供反馈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客观性：以客观数据和事实为基础进行评估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绩效管理流程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设定绩效目标</a:t>
            </a:r>
            <a:endParaRPr lang="zh-CN" altLang="en-US"/>
          </a:p>
        </p:txBody>
      </p:sp>
      <p:sp>
        <p:nvSpPr>
          <p:cNvPr id="10491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设定挑战性目标，鼓励员工超越自我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目标必须明确、具体、可衡量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目标应与公司战略和业务目标一致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与员工进行沟通，确保理解并认同目标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制定绩效计划</a:t>
            </a:r>
            <a:endParaRPr lang="zh-CN" altLang="en-US"/>
          </a:p>
        </p:txBody>
      </p:sp>
      <p:sp>
        <p:nvSpPr>
          <p:cNvPr id="104921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制定具体、可衡量的绩效指标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明确组织目标与员工目标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设定权重，确保各项指标的平衡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与员工进行沟通，确保理解并达成共识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实施绩效考核</a:t>
            </a:r>
            <a:endParaRPr lang="zh-CN" altLang="en-US"/>
          </a:p>
        </p:txBody>
      </p:sp>
      <p:sp>
        <p:nvSpPr>
          <p:cNvPr id="104926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考核周期：确定考核周期，如季度考核、年度考核等。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制定考核标准：根据岗位职责和绩效目标，制定合理的考核标准。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考核方式：采用多种考核方式，如目标管理、360度反馈等。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考核结果应用：将考核结果应用于员工晋升、薪酬调整等方面。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绩效反馈与面谈</a:t>
            </a:r>
            <a:endParaRPr lang="zh-CN" altLang="en-US"/>
          </a:p>
        </p:txBody>
      </p:sp>
      <p:sp>
        <p:nvSpPr>
          <p:cNvPr id="1049314" name="任意多边形 20"/>
          <p:cNvSpPr/>
          <p:nvPr>
            <p:custDataLst>
              <p:tags r:id="rId2"/>
            </p:custDataLst>
          </p:nvPr>
        </p:nvSpPr>
        <p:spPr>
          <a:xfrm rot="2700000">
            <a:off x="4209652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55792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绩效反馈：对员工在工作中表现的评价和反馈，帮助员工了解自己的不足和改进方向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2"/>
          <p:cNvSpPr/>
          <p:nvPr>
            <p:custDataLst>
              <p:tags r:id="rId4"/>
            </p:custDataLst>
          </p:nvPr>
        </p:nvSpPr>
        <p:spPr>
          <a:xfrm>
            <a:off x="3987431" y="2843282"/>
            <a:ext cx="1723347" cy="12203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18"/>
          <p:cNvSpPr/>
          <p:nvPr>
            <p:custDataLst>
              <p:tags r:id="rId5"/>
            </p:custDataLst>
          </p:nvPr>
        </p:nvSpPr>
        <p:spPr>
          <a:xfrm rot="5400000">
            <a:off x="6699060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3896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面谈：与员工进行一对一的面谈，了解员工的工作状况和困难，提供支持和帮助，促进员工的发展和提升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3"/>
          <p:cNvSpPr/>
          <p:nvPr>
            <p:custDataLst>
              <p:tags r:id="rId7"/>
            </p:custDataLst>
          </p:nvPr>
        </p:nvSpPr>
        <p:spPr>
          <a:xfrm>
            <a:off x="6475535" y="2843282"/>
            <a:ext cx="1723347" cy="12203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制定改进计划</a:t>
            </a:r>
            <a:endParaRPr lang="zh-CN" altLang="en-US"/>
          </a:p>
        </p:txBody>
      </p:sp>
      <p:sp>
        <p:nvSpPr>
          <p:cNvPr id="104936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制定具体计划：针对每个原因，制定可行的改进措施和计划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实施与监控：确保计划的有效执行，并及时调整和优化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确定改进目标：根据绩效评估结果，明确需要提高的方面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分析原因：找出导致绩效不佳的根本原因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https://d.book118.com/427140023013006044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1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1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MiSans</vt:lpstr>
      <vt:lpstr>Wingdings</vt:lpstr>
      <vt:lpstr>Calibri Light</vt:lpstr>
      <vt:lpstr>微软雅黑</vt:lpstr>
      <vt:lpstr>Office Theme</vt:lpstr>
      <vt:lpstr>绩效管理流程</vt:lpstr>
      <vt:lpstr>目录</vt:lpstr>
      <vt:lpstr>开篇语</vt:lpstr>
      <vt:lpstr>绩效管理概述</vt:lpstr>
      <vt:lpstr>绩效管理的定义和目的</vt:lpstr>
      <vt:lpstr>绩效管理的重要性</vt:lpstr>
      <vt:lpstr>绩效管理的原则</vt:lpstr>
      <vt:lpstr>绩效管理流程</vt:lpstr>
      <vt:lpstr>设定绩效目标</vt:lpstr>
      <vt:lpstr>制定绩效计划</vt:lpstr>
      <vt:lpstr>实施绩效考核</vt:lpstr>
      <vt:lpstr>绩效反馈与面谈</vt:lpstr>
      <vt:lpstr>制定改进计划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2024-09-18T04:38:39.911</cp:lastPrinted>
  <dcterms:created xsi:type="dcterms:W3CDTF">2024-09-17T20:38:39Z</dcterms:created>
  <dcterms:modified xsi:type="dcterms:W3CDTF">2024-09-17T20:38:42Z</dcterms:modified>
</cp:coreProperties>
</file>