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24479-036F-494D-B4AB-F454AC9C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816F0-890E-4159-A773-111D5C452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954EE-C97A-4FCF-9557-AC2AB6129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9F1B3-A0B0-4791-AEEB-5971E0D01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46E3F-4E46-49CE-8198-5AA5CA563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C3A16-C80F-41A2-B3C3-B8E4EFB35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CA252-3106-4F0E-9D30-28FAF68B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2CAC8-9C84-4DA7-8215-1EF8984B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58A84-0B62-404B-A6EF-ECA3FB834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3173-F23E-4EEB-AB93-F51998B58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07B1-A8C9-4DE9-A6E9-0190A164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016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2023-2028年版咖啡机产品入市调查研究报告大纲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线上销售成为主流，电商平台和社交媒体成为咖啡机品牌营销的重要平台。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全球咖啡机市场规模持续增长，其中发达国家市场占据主导地位。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咖啡机消费群体以年轻人为主，他们注重品质生活，追求快速、方便的咖啡制作体验。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随着科技的进步，咖啡机将越来越智能化，实现自动化、个性化制作。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消费者口味需求多样化，咖啡机将不断推出新品种、新功能，满足不同消费者的需求。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环保理念深入人心，咖啡机将更加注重环保设计，减少能源消耗和废弃物排放。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知名品牌占据市场份额较大，新兴品牌通过创新和差异化竞争逐渐崛起。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咖啡机技术不断创新，智能化、高效化成为竞争焦点。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中低端市场价格竞争激烈，高端市场品牌形象和品质成为关键。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高效快捷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易于清洁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多功能集成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消费者对咖啡机的需求特点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02" b="167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47" r="166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消费者希望咖啡机能够快速制作咖啡，减少等待时间。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消费者对咖啡的品质要求较高，希望咖啡机能够制作出口感浓郁、香气扑鼻的咖啡。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消费者希望咖啡机易于清洁和维护，减少清洗麻烦。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消费者更倾向于选择具有多种功能的咖啡机，如磨豆、打奶泡等。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消费者对咖啡机价格的接受程度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消费者对价格较为敏感，更倾向于选择价格适中的咖啡机。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消费者对咖啡品质要求较高，愿意支付更高的价格购买高品质的咖啡机。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25" b="28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消费者对咖啡机品质的要求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咖啡口感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消费者对咖啡的口感要求较高，希望咖啡机能够制作出口感浓郁、香气扑鼻的咖啡。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消费者希望咖啡机具有良好的耐用性，能够长期稳定地运行。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消费者更倾向于选择具有良好品牌信誉的咖啡机，对品牌的认可度较高。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自动咖啡机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功能齐全，能满足大量消费者的需求，适合在公共场所使用。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浓缩式咖啡机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能快速制作出高浓度的咖啡，通常用于商业场所，如咖啡店。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蒸煮式咖啡机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能提取咖啡豆中的全部味道，制作出的咖啡口感浓郁，适合咖啡爱好者。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滴滤式咖啡机、蒸煮式咖啡机、浓缩式咖啡机、自动咖啡机等。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滴滤式咖啡机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操作简单，能制作出接近手工冲泡的咖啡，适合家庭和办公室使用。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咖啡机产品种类及特点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通过APP控制咖啡机的温度、磨豆粗细、咖啡豆量等，实现个性化定制。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高压萃取技术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提高萃取压力，使咖啡味道更浓郁。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咖啡机技术创新及发展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36" r="14836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自动清洁功能：简化清洁过程，节省时间。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256" b="1256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3678" r="1367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咖啡机技术创新及发展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消费者可以根据自己的口味调整咖啡的制作参数。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除了制作咖啡外，还将有其他附加功能，如加热牛奶、制作奶泡等。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多功能集成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采用可再生能源和环保材料，减少对环境的影响。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咖啡机技术创新及发展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雀巢、飞利浦、西门子、德龙等。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雀巢占据约35%的市场份额，其他品牌竞争激烈，市场格局多变。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雀巢作为全球最大的咖啡机生产商，拥有强大的品牌影响力和完善的销售渠道；其他品牌则通过技术创新和个性化定制来吸引消费者。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咖啡机产品竞争格局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https://d.book118.com/427140163036006033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2024-09-06T13:35:04.946</cp:lastPrinted>
  <dcterms:created xsi:type="dcterms:W3CDTF">2024-09-06T05:35:04Z</dcterms:created>
  <dcterms:modified xsi:type="dcterms:W3CDTF">2024-09-06T05:35:07Z</dcterms:modified>
</cp:coreProperties>
</file>