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A11E9-CFE8-4EDC-8AD4-106A340FD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6B2D2-C42A-46BF-BAA0-0E39CEC36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7C95B-6A41-4BC7-963F-95740F41E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0347D-E4DC-4C2E-93E2-88A5488E9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ECE492-C373-46D9-88C4-41BC54091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FFC8DA-77D5-4949-B538-9649882AB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F20042-BCD3-4649-AA70-6397C2267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D4E05-F4A0-41A3-AFE1-7FFE79F3B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CF5AB-650B-4054-A3DE-193458864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88661-B05F-422D-B7D5-CE103CFE4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EF663-3FAB-4DD3-AD08-EB64763B6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410340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光棍节营销活动策划书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风险控制与应对措施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预算与资源需求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光棍节的起源与文化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光棍节起源于中国的民间节日，最初是单身人士的自嘲和聚会，后来逐渐演变成一个具有文化内涵和商业价值的节日。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文化内涵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光棍节强调单身的独立和自由，同时也体现了年轻人的个性和追求。在这个节日里，人们通过各种活动来庆祝单身生活，表达对爱情的渴望和追求。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随着光棍节的普及，越来越多的商家开始针对这一群体推出各种产品和活动，形成了独特的消费趋势。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光棍节期间，消费者对于情感、娱乐、旅游等方面的需求明显增加，商家可以通过满足这些需求来吸引消费者。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市场上已经存在很多针对光棍节的活动和产品，商家需要深入了解市场需求，制定有竞争力的营销策略，才能在市场中脱颖而出。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当前光棍节的市场状况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通过活动互动和优惠，吸引消费者关注并产生好感，培养品牌忠诚度。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通过光棍节营销活动，让更多的人了解和关注品牌，扩大品牌影响力。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借助活动宣传和促销，提高产品销量，增加销售额。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通过持续的营销活动和品牌形象塑造，树立品牌在消费者心中的良好形象。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通过活动吸引新客户并保持老客户，不断拓展市场份额。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提高品牌竞争力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通过创新和独特的营销活动，提高品牌在市场中的竞争力。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20岁以下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年轻一代，追求新鲜、潮流，消费能力有限。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35岁以上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成熟稳重，注重实用与性价比。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20-35岁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中坚力量，有一定的消费能力，追求品质与个性化。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年龄段分析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年轻一代更倾向于线上购物，追求便利与快捷。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线上购物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中坚力量与成熟稳重者更注重线下体验，对实体店有信任感。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线下体验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各年龄段均热衷于在社交媒体上分享购物体验与心得。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社交媒体传播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消费习惯分析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消费者对商品品质有较高要求，期望物有所值。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优惠与福利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期望在光棍节期间获得更多的优惠与福利，如折扣、赠品等。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追求与众不同，期望商品具有独特性。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需求与期望分析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精选产品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选择符合光棍节主题和目标客户群体需求的产品，如单身生活用品、约会神器等。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创新产品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开发具有创意和特色的光棍节限定产品，吸引消费者眼球。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品质保证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确保产品的质量可靠，提升消费者对产品的信任度和满意度。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针对光棍节推出特价或折扣活动，吸引消费者购买。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打折优惠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将相关产品进行捆绑销售，提高客单价。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针对会员提供额外的价格优惠或积分奖励，增加客户粘性。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会员优惠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线下渠道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与实体店合作，开展线下活动和宣传，提高品牌知名度和曝光率。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多渠道整合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将线上和线下渠道进行整合，实现全渠道营销，提高销售效率。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线上渠道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利用电商平台、社交媒体等线上渠道进行产品推广和销售。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935" b="93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223" r="2822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设定特定的抢购时间，激发消费者的购买欲望和紧迫感。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限时抢购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购买特定产品可获得赠品或礼品，增加产品的附加价值。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买赠活动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举办有趣的光棍节互动活动，吸引消费者参与，提高品牌好感度。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互动活动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https://d.book118.com/427141034022006035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2024-09-09T10:29:55.171</cp:lastPrinted>
  <dcterms:created xsi:type="dcterms:W3CDTF">2024-09-09T02:29:55Z</dcterms:created>
  <dcterms:modified xsi:type="dcterms:W3CDTF">2024-09-09T02:29:57Z</dcterms:modified>
</cp:coreProperties>
</file>