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E385BB-CD5D-4534-B247-CD2B07A499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D8DB4D-9897-4C4B-9484-38ACF49D89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E888F4-9A80-4AF7-BAD3-CF4AE76C76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A080E2-B251-42DC-8E20-A5E4254581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881950-0DC7-4AB2-818C-192378045B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7C1118-6F6D-412F-876E-30F1233D9C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B59B84-32ED-437A-812C-43B08481C2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8D38E9-D7DE-4192-A301-6AED6348C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D0CDE4-E19E-4BBE-A56D-9360EBDA30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8F49DF-25FC-4361-B3C2-B78B9A0DDD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68000D-8ACD-4CC7-AE72-0D70D0FEE3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14104404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:AA</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青年教师专业发展评价研究-北京海淀区教育科研管理平台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北京海淀区青年教师专业发展现状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青年教师专业发展评价指标体系构建</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北京海淀区青年教师专业发展评价实证分析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青年教师专业发展影响因素分析</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促进青年教师专业发展的策略与建议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教育改革与发展需求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随着教育改革的深入推进，教师专业发展评价成为提高教育质量的重要手段。北京海淀区作为全国教育改革的先行区，对青年教师专业发展评价的研究具有重要的实践意义。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教师专业成长关注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青年教师是教育事业的未来和希望，他们的专业成长直接关系到教育质量的提升。通过对青年教师专业发展评价的研究，可以了解他们的成长状况，为制定针对性的培养措施提供依据。</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教育科研管理平台建设</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北京海淀区教育科研管理平台的建设为青年教师专业发展评价提供了数据支持和技术保障。通过对平台数据的挖掘和分析，可以更加客观地评价青年教师的专业发展水平，为教育管理决策提供参考。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研究问题</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本研究旨在通过对北京海淀区教育科研管理平台的数据分析，探讨青年教师专业发展的现状、影响因素及提升策略，为教育管理部门和学校制定相关政策提供理论支持和实践指导。</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本研究主要关注以下几个问题：青年教师专业发展的整体水平如何？不同学科、不同学校青年教师专业发展是否存在差异？影响青年教师专业发展的主要因素有哪些？如何提升青年教师的专业发展水平？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采用文献研究、问卷调查和数据分析等方法。首先通过文献研究了解国内外关于教师专业发展评价的理论与实践；其次通过问卷调查收集北京海淀区青年教师的相关信息；最后运用数据分析方法对收集到的数据进行处理和分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本研究的数据主要来源于北京海淀区教育科研管理平台，包括青年教师的个人信息、教学成绩、科研成果、培训经历等方面的数据。同时，还将结合问卷调查收集到的信息进行综合分析。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数据来源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研究方法与数据来源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北京海淀区青年教师专业发展现状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青年教师基本情况</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北京海淀区青年教师以80后、90后为主，年龄结构偏年轻，具有较大的发展潜力。</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大部分青年教师具有硕士及以上学历，具备较高的学术素养和研究能力。</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青年教师涵盖了各个学科领域，但部分学科如语文、数学、英语等相对集中。</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年龄结构</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学历层次</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学科分布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教学能力</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科研能力</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培训与进修</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青年教师专业发展现状及特点</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青年教师在科研方面具有一定的研究基础，但高水平的科研成果相对较少，需要进一步加强科研能力和学术素养。</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北京海淀区重视青年教师的培训与进修，提供了多种形式的培训项目和学习机会，促进了青年教师的专业发展。</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多数青年教师在教学方面表现突出，能够灵活运用多种教学方法和手段，注重培养学生的创新能力和实践能力。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随着教育改革的不断深入，对青年教师的专业素养和综合能力提出了更高的要求；同时，青年教师面临着工作压力大、时间紧张等现实问题。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机遇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北京海淀区作为全国教育改革的先行区，为青年教师提供了更多的发展平台和机会；此外，信息技术的快速发展也为青年教师提供了更多的学习资源和教学手段。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青年教师专业发展面临的挑战与机遇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青年教师专业发展评价指标体系构建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全面性原则</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科学性原则</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可操作性原则</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发展性原则</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评价指标选取原则及依据</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评价指标应具有可观测性和可测量性，便于实际操作和数据分析。</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评价指标的选取应基于科学理论和实证研究，确保评价结果的客观性和准确性。</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评价指标应涵盖青年教师专业发展的各个方面，包括教学能力、科研能力、管理能力等。</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评价指标应体现青年教师专业发展的动态过程，关注其潜在能力和未来发展趋势。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通过文献综述、专家咨询、问卷调查等方法，收集并整理相关评价指标，运用统计分析方法筛选和优化指标，最终构建评价指标体系。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评价指标体系包括教学能力、科研能力、管理能力三个一级指标，以及多个二级和三级指标。每个指标都有相应的评价标准和权重。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评价指标体系构建过程与结果</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构建结果</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构建过程</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评价指标权重确定及解释</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采用层次分析法、专家打分法等方法确定各评价指标的权重，确保权重分配的合理性和科学性。</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权重确定方法</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教学能力、科研能力、管理能力三个一级指标的权重分别反映了它们在青年教师专业发展中的重要程度。二级和三级指标的权重则进一步细化了评价内容，突出了关键要素。通过权重分配，可以清晰地了解各评价指标对青年教师专业发展的贡献程度，为评价结果的解释和应用提供依据。</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权重解释</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北京海淀区青年教师专业发展评价实证分析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数据来源与处理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数据来源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从北京海淀区教育科研管理平台收集青年教师的相关信息，包括个人基本信息、教学表现、科研成果等。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数据处理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对收集到的数据进行清洗、整理，去除重复和无效信息，确保数据的准确性和完整性。同时，对数据进行分类和标签化，以便后续分析和评价。</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青年教师专业发展总体情况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根据评价结果，北京海淀区青年教师整体表现出较高的专业素养和发展潜力。大部分教师能够胜任教学工作，积极参与科研活动，取得了一定的成果。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不同学科领域青年教师发展情况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评价结果显示，不同学科领域的青年教师发展情况存在差异。一些传统学科领域的教师发展相对成熟，而一些新兴学科领域的教师则表现出较强的创新能力和发展潜力。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青年教师专业发展的影响因素</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分析结果表明，青年教师的专业发展受到多种因素的影响，包括个人背景、学校环境、政策支持等。其中，教学经验和科研能力是影响教师专业发展的重要因素。</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评价结果及分析</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https://d.book118.com/427141044041006041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2024-09-13T23:59:16.628</cp:lastPrinted>
  <dcterms:created xsi:type="dcterms:W3CDTF">2024-09-13T15:59:16Z</dcterms:created>
  <dcterms:modified xsi:type="dcterms:W3CDTF">2024-09-13T15:59:19Z</dcterms:modified>
</cp:coreProperties>
</file>