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FFD76-AAD9-4F42-9486-ABEF9B616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77BA8-D5C2-4BC0-AA6C-93ADCDBD1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44203-DFF2-4A50-866C-A1F631A25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49901-FEC5-49BE-9F5F-77E1B2C79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92234C-5858-4DCE-BAC1-E6EDDDEA6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129E6-1746-4405-A30B-DD4E0BE0F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197F29-43E9-4C80-8C97-ED3306CCC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699FB-5BE5-4186-BF05-CFC1859DE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18825-9E2F-45ED-A862-45556F949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258EA-E8EE-4517-9FFF-B330FD18D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616FB-7516-4284-8738-4067EA7C8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41062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垃圾分类从我做起图文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学校垃圾分类教育推广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社区垃圾分类管理策略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企业单位参与垃圾分类行动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随着人口增长和消费水平提高，垃圾产量逐年攀升，给环境带来沉重负担。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垃圾产量巨大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25" b="1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环境污染加剧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" r="1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大量可回收垃圾被当作无用垃圾处理，造成资源浪费。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垃圾随意堆放和填埋，导致土壤、水源和空气污染日益严重。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通过分类投放，可将可回收垃圾进行再利用，减少资源浪费。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垃圾分类有助于减少垃圾填埋量，降低对环境的污染和破坏。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分类后的垃圾更便于处理和处置，提高垃圾处理效率。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许多发达国家已实施严格的垃圾分类制度，通过法律手段和技术支持推动垃圾分类事业发展。例如，日本、德国等国家在垃圾分类方面取得了显著成效。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近年来，我国开始大力推广垃圾分类制度，部分城市已实施强制分类措施。然而，在实际操作中，仍存在分类不清、投放不规范等问题，需要进一步加强宣传教育和监管力度。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16" r="303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垃圾是指在日常生活、工作和学习中产生的，已经失去原有使用价值，需要被丢弃的物品。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根据垃圾的性质、来源和处理方式，将垃圾分为可回收物、有害垃圾、湿垃圾和干垃圾四类。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垃圾定义及分类标准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常见生活垃圾举例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废纸、废塑料、废玻璃、废金属等。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剩菜剩饭、果皮果核、花卉绿植等。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废电池、废灯管、废药品、废油漆桶等。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烟蒂、污染纸张、一次性餐具等。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一般为蓝色，上面标有循环再利用的箭头。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可回收物标识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一般为红色，上面标有警示图案或文字。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有害垃圾标识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一般为绿色，上面标有易腐或厨余等字样。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湿垃圾标识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一般为黑色或灰色，上面标有不可回收或其他等字样。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干垃圾标识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垃圾分类标识识别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厨余垃圾减量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适量烹饪，避免浪费食物，同时可将果皮、蔬菜残渣等用于堆肥。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减少使用一次性用品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如餐具、塑料袋等，以减少垃圾产生量。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精打细算购物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避免冲动购物和过量购买，减少不必要的包装垃圾。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家庭垃圾产生源头控制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包括废纸、废塑料、废玻璃、废金属等，应清洗干净后投放至可回收物收集容器或交售给再生资源回收站点。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包括废电池、废荧光灯管、废温度计、废血压计等，应投放至有害垃圾收集容器或交给有资质的有害垃圾回收企业。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包括剩菜剩饭、果皮、蔬菜残渣等，应沥干水分后投放至厨余垃圾收集容器。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包括除上述几类垃圾之外的砖瓦陶瓷、渣土、卫生间废纸等难以回收的废弃物，应采取填埋、焚烧等方式处理。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家庭垃圾分类方法指导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家庭垃圾分类投放注意事项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投放前纸类应尽量叠放整齐，避免揉团；瓶罐类物品应尽可能将容器内产品用尽后，清理干净后投放；厨余垃圾应做到袋装、密闭投放。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投放时应按垃圾分类标志的提示，分别投放到指定的地点和容器中。玻璃类物品应小心轻放，以免破损。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投放后应注意盖好垃圾桶上盖，以免垃圾污染周围环境，蚊蝇滋生。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学校垃圾分类教育推广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https://d.book118.com/427141062141006035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2024-09-10T09:56:50.579</cp:lastPrinted>
  <dcterms:created xsi:type="dcterms:W3CDTF">2024-09-10T01:56:50Z</dcterms:created>
  <dcterms:modified xsi:type="dcterms:W3CDTF">2024-09-10T01:56:52Z</dcterms:modified>
</cp:coreProperties>
</file>