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A87AA-4A5F-4F01-BE2C-D901D5621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C2393-A8E3-4877-B1F0-FEB286D2B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5326D-3457-45D8-9B83-AEEBB55F6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BB3B42-093E-4FBA-B0AF-7ED1424B3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7C3932-0181-464F-AC90-06DFBA0C6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57F0D4-4C18-41D6-8982-5F725097A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32C346-09C9-4247-A208-E9BD6768A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A5E5BE-CFAB-463B-AEAC-2C9FC80BD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35C930-45AD-47AD-BEDA-FA701BDB3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BD431-10B5-4C81-BC8A-4D8B6DD08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A67F3-96EA-4AC8-AE02-7169FAA6E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4110015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施工验收中的机械设备运行和维护要求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机械设备运行要求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机械设备维护要求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机械设备验收标准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机械设备的操作与培训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机械设备的保养与存放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机械设备运行要求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在启动机械设备前，应进行全面的检查，确保设备处于良好的工作状态。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启动前检查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设备关闭后，应及时清理设备上的残留物和杂物，保持设备清洁。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关闭后清理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设备启动与关闭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在设备运行过程中，应密切监测各项参数，如温度、压力、流量等，确保设备在正常范围内运行。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根据实际情况，适时调整设备运行参数，以提高设备运行效率和使用寿命。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设备运行参数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参数调整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参数监测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机械设备应适应不同的运行环境，如温度、湿度、海拔等，以确保正常运行。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环境适应性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保持设备运行环境的清洁，避免灰尘、杂物等对设备造成损害。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环境清洁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设备运行环境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安全防护装置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机械设备应配备完善的安全防护装置，如防护罩、安全阀、限位器等，以保障操作人员和设备的安全。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制定并执行安全操作规程，确保操作人员熟悉设备的操作和安全注意事项，避免发生意外事故。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设备运行安全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机械设备维护要求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日常维护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每日检查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对机械设备的外观、油位、冷却液、刹车等进行检查，确保其正常工作。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清洁与紧固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对设备进行清洁，并紧固松动的螺丝和连接部位，确保设备安全可靠。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润滑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根据设备要求，定期对需要润滑的部位进行润滑，保证设备正常运转。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每周对设备进行全面检查，包括检查油位、滤清器、皮带等易损件，确保设备正常运行。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每月对设备进行一次全面维护，包括更换滤芯、清洗油箱等，确保设备性能稳定。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每年对设备进行一次全面检修，包括更换磨损件、检查电气系统等，确保设备安全可靠。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通过观察、听诊、触诊等方法，判断设备故障部位和原因。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根据故障诊断结果，采取相应的修复措施，如更换损坏件、调整参数等。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修复措施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针对设备常见故障，采取相应的预防措施，如加强设备保养、提高操作人员技能等。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故障排除与修复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机械设备验收标准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https://d.book118.com/427141100156006024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2024-08-29T04:15:16.766</cp:lastPrinted>
  <dcterms:created xsi:type="dcterms:W3CDTF">2024-08-28T20:15:16Z</dcterms:created>
  <dcterms:modified xsi:type="dcterms:W3CDTF">2024-08-28T20:15:18Z</dcterms:modified>
</cp:coreProperties>
</file>