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F8F74-59C3-4873-8BF0-F08BC4A2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0A8D5-A08F-4059-9AD9-447A8F94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E54D-8A3A-4C1C-B777-6087D909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A2DE9-1B1B-4FFF-9055-016E4C71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9B8A2-32BC-4A0B-9693-4D34FAF55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E3DE9-9A8A-498B-AA73-CB410D0C7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02594-9F43-4DFD-B92B-BAFE44726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084CE-77FF-4708-9861-DF2178B9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D5399-907E-474E-847B-E0F2427A4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E4941-E477-49EE-A132-FA30416A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E6FB9-7767-4A60-A8B0-D158F837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1122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厨卫小家电剖析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厨卫小家电产品分析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厨卫小家电技术解析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厨卫小家电使用与保养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厨卫小家电品牌与市场分析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厨卫小家电是指用于厨房和卫生间的家用电器，具有小巧、便携、实用等特点。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根据功能和使用场景，厨卫小家电可以分为厨房电器和卫浴电器两大类。厨房电器包括电饭煲、电热水壶、榨汁机等，卫浴电器包括电吹风、电热水器、智能马桶等。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20世纪90年代至今，随着科技的进步和消费者需求的多样化，厨卫小家电产品不断创新，功能日益丰富，品质也得到了显著提升。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20世纪80年代，随着人们生活水平的提高，厨卫小家电开始进入家庭，但品种和功能相对单一。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近年来，随着人工智能和物联网技术的发展，厨卫小家电开始向智能化、互联化方向发展，为消费者带来更加便捷、智能的生活体验。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厨卫小家电的发展历程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目前，厨卫小家电市场呈现出品牌众多、竞争激烈的特点。同时，消费者对产品的品质、功能和个性化需求也越来越高。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厨卫小家电市场将朝着智能化、个性化、健康环保等方向发展。智能化能够提高产品的使用便捷性和用户体验，个性化则能够满足消费者对产品外观和功能的差异化需求，健康环保则是未来家电市场的重要趋势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厨卫小家电的市场现状与趋势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厨卫小家电产品分析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52" r="1605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总结词：高效烹饪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详细描述：电饭煲是一种高效烹饪工具，能够快速烹饪出香喷喷的米饭。它通常具有多种烹饪模式，如快煮、精煮、保温等，以满足不同口感的需要。电饭煲还具有定时功能，方便用户提前预约烹饪时间。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电饭煲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总结词：环保节能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电磁炉是一种环保节能的厨房电器，利用电磁感应原理快速加热食物。它具有小巧轻便、易于清洁的特点，而且没有明火和油烟，对厨房环境友好。电磁炉的功率可调，方便用户根据烹饪需求进行调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总结词：健康饮品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榨汁机是一种制作健康饮品的厨房电器，能够将新鲜水果和蔬菜快速榨汁。它具有多种功能，如榨汁、搅拌、碎冰等，可以满足不同口味的需求。使用榨汁机可以保留水果和蔬菜中的营养成分，同时避免添加糖分和其他添加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榨汁机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总结词：营养早餐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豆浆机是一种制作营养早餐的厨房电器，能够将豆类、坚果、谷物等食材快速制作成豆浆。它通常具有多种功能，如五谷豆浆、米糊、果汁等，可以满足不同口味和营养需求。豆浆机还具有加热和保温功能，方便用户随时享用热腾腾的豆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豆浆机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57" r="163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总结词：快速加热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微波炉是一种快速加热食物的厨房电器，利用微波辐射原理使食物中的水分子快速振动产生热量，从而达到加热效果。微波炉具有小巧轻便、易于清洁的特点，而且加热速度快，方便用户快速加热食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https://d.book118.com/427141122034006031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2024-09-03T07:31:13.903</cp:lastPrinted>
  <dcterms:created xsi:type="dcterms:W3CDTF">2024-09-02T23:31:13Z</dcterms:created>
  <dcterms:modified xsi:type="dcterms:W3CDTF">2024-09-02T23:31:16Z</dcterms:modified>
</cp:coreProperties>
</file>