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B491A-C7BA-439F-A868-F9AA16475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13B71-DC04-4847-9A63-2388B2498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16B7C-E2B4-43DB-A7EC-AD1A64B08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A6457-AF33-4B76-9F6B-A7DF37E5F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4A6B87-8D5C-494E-B44A-BD22CC7F9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100683-653E-4781-8BB5-0337039C3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BB9082-1CA2-4B12-96F1-143FAAE0F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05DBB3-CD78-4353-A91F-A911FD2A3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664628-55E5-4EA0-B4AD-76819F2CC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D6432-0788-4E93-8081-13BAC17A3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DC1FC-1345-4950-BD86-355724917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4301113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《粪便一般检查》PPT课件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粪便一般检查概述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粪便一般检查的采集与处理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粪便一般检查的检测项目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粪便一般检查结果解读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粪便一般检查的临床意义与局限性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粪便一般检查的未来展望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粪便一般检查概述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32" r="23932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粪便一般检查是对粪便进行常规的实验室检查，以评估肠道健康状况和诊断肠道疾病。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通过粪便一般检查，可以了解肠道蠕动、消化和吸收功能，发现肠道感染、炎症、寄生虫等异常情况，为临床诊断和治疗提供依据。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粪便一般检查是筛查肠道疾病的有效手段，能够早期发现肠道病变，提高治愈率。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早期发现肠道疾病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通过粪便一般检查可以了解肠道蠕动、消化和吸收功能，有助于评估患者的营养状况和指导饮食调整。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评估肠道功能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123" b="112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粪便一般检查可以检测到肠道中的细菌、病毒、寄生虫等病原体，为肠道感染的诊断提供依据。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诊断肠道感染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粪便一般检查的重要性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粪便一般检查已有数百年的历史，随着医学技术的不断发展，粪便检查的方法和手段也不断改进和完善。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未来粪便一般检查将朝着更加快速、准确、自动化的方向发展，同时随着基因检测等新技术的应用，粪便检查将更加精准和个性化。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粪便一般检查的历史与发展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粪便一般检查的采集与处理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选择干净、干燥、无毒的容器，容器应易于打开和封闭。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采集容器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采集时间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875" b="13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采集粪便的时间应在排便后立即进行，以避免水分蒸发和细菌污染。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采集的粪便量应足够进行检测，通常为5-10克。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粪便样本应在采集后尽快送检，以避免细菌繁殖和污染。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20" r="2002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667" r="15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送检时间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粪便样本应妥善包装，避免容器破损和样本污染。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送检方式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在无法立即送检的情况下，应将粪便样本保存在冷藏环境中，避免细菌繁殖和腐败。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样本保存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避免药物干扰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在服用某些药物后可能会影响粪便检查结果，应在检查前告知医生药物使用情况。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避免污染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在采集和处理粪便样本时应保持清洁卫生，避免样本受到污染。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在进行粪便一般检查时应遵循医生指导，按照要求进行采集和处理。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83" r="1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粪便一般检查的检测项目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外观检查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颜色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正常粪便颜色为黄褐色，异常时可能出现红色、黑色或绿色。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正常粪便为软便，异常时可能出现水样便、黏液便、脓血便等。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正常粪便气味较淡，异常时可能出现恶臭或腥臭。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显微镜下观察粪便中是否存在红细胞，以判断是否存在消化道出血等疾病。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红细胞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17" r="12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显微镜下观察粪便中是否存在白细胞，以判断是否存在肠道感染等疾病。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显微镜下观察粪便中是否存在寄生虫卵，以诊断是否存在寄生虫感染。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寄生虫卵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显微镜检查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胆红素试验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通过化学方法检测粪便中是否存在胆红素，以判断是否存在黄疸等疾病。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脂肪滴检测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通过化学方法检测粪便中是否存在脂肪滴，以判断是否存在脂肪吸收不良等疾病。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潜血试验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通过化学方法检测粪便中是否存在微量血液，以判断是否存在消化道出血等疾病。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化学检查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https://d.book118.com/427143011133006026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2024-08-31T23:34:36.986</cp:lastPrinted>
  <dcterms:created xsi:type="dcterms:W3CDTF">2024-08-31T15:34:37Z</dcterms:created>
  <dcterms:modified xsi:type="dcterms:W3CDTF">2024-08-31T15:34:39Z</dcterms:modified>
</cp:coreProperties>
</file>