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95372F-3DE8-40F0-B9D2-BBD6F8452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F4CDD7-B7CE-4F1B-96AB-6AA0B52D0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3A2C1-852B-4612-97D5-16A081E1B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6312A-A729-4F4F-976F-096FB52F0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B14506-96AE-498D-9EB7-674048F6D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AE2E7C-3404-4EEE-A178-0782D7CDAA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E95BBC-2825-464C-9BEB-198FFC6D2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89AB5F-C9CE-4238-9315-E5CF699F5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13C5A4-537D-49BD-8632-57BA6211D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27B3CB-1C9C-4FBE-8866-B03CEA773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956B1E-86D0-48E3-8AC7-129CD6D2C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43026064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计算机工程师在网络安全策略方面的要求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3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计算机工程师在网络安全中的角色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网络安全技能要求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网络安全法律法规与道德规范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网络安全发展趋势与挑战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网络安全基础知识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网络安全是指通过管理和技术手段，保护网络系统免受未经授权的访问、使用、泄露、破坏、修改等风险，确保网络数据的机密性、完整性和可用性。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网络安全不仅包括网络设备和系统的安全，还包括数据和信息的安全，涉及到网络通信、系统软件、应用软件等多个层面。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随着互联网的普及和信息技术的快速发展，网络安全问题日益突出，对个人隐私、企业利益和国家安全造成了严重威胁。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网络安全是保障国家安全和社会稳定的重要基石，也是推动数字经济发展的关键因素。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42" b="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保护网络安全不仅是计算机工程师的职责，也是全社会的共同责任。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346" b="1334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常见的网络安全威胁和攻击方式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常见的网络安全威胁包括网络钓鱼、恶意软件、勒索软件、拒绝服务攻击等。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攻击方式包括利用漏洞进行攻击、利用恶意代码进行攻击、利用社交工程进行攻击等。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这些威胁和攻击方式不仅对个人和企业造成经济损失，还可能导致机密信息的泄露和滥用，对国家安全造成严重威胁。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计算机工程师在网络安全中的角色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根据组织的需求和安全标准，制定合适的网络安全策略，包括访问控制、数据保护、网络隔离等。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制定网络安全策略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实施网络安全措施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安全配置管理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933" r="59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将制定的网络安全策略部署到网络设备和系统中，并确保这些措施得到有效执行。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定期检查和更新网络设备和系统的安全配置，确保其符合安全策略和标准。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网络安全策略的制定与实施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安全漏洞扫描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定期对网络设备和系统进行漏洞扫描，发现潜在的安全风险和漏洞。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漏洞评估与报告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对发现的漏洞进行评估，确定其影响范围和危害程度，并制定相应的修复计划。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漏洞修复与验证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及时修复已知漏洞，并进行验证测试，确保漏洞已被完全修复。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安全漏洞的检测与修复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实时监控网络设备和系统的安全状态，及时发现异常行为和安全事件。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292" b="14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安全事件监控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按照预定的应急响应流程，迅速处置安全事件，减小其影响范围和危害程度。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事件响应流程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对安全事件进行分析和溯源，找出事件发生的原因和攻击者的动机，预防类似事件的再次发生。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事件分析与溯源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安全事件的应急响应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安全审计报告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根据审计结果和风险评估结果，编写安全审计报告，提出改进建议和应对措施。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安全审计计划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制定安全审计计划，明确审计目标和范围，确定审计方法和频率。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安全风险评估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对网络设备和系统进行全面的安全风险评估，识别潜在的安全隐患和脆弱点。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安全审计与风险评估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网络安全技能要求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密码学原理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了解加密和解密的基本概念，以及对称加密、非对称加密和哈希函数的原理。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密码算法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熟悉常见的密码算法，如AES、RSA、SHA等，并了解其应用场景和限制。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密钥管理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掌握密钥的生成、存储和分发的最佳实践，以及如何处理密钥过期和撤销的问题。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密码学基础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https://d.book118.com/427143026064006050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2024-09-22T23:50:59.321</cp:lastPrinted>
  <dcterms:created xsi:type="dcterms:W3CDTF">2024-09-22T15:50:59Z</dcterms:created>
  <dcterms:modified xsi:type="dcterms:W3CDTF">2024-09-22T15:51:01Z</dcterms:modified>
</cp:coreProperties>
</file>