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46B0B-88EA-47D6-A95E-81A54835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95399-46FB-4903-844E-86572951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176D2-BAD1-4A81-ACEE-9888AC67C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E787C-A929-4C4B-BEEF-5209F0FA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577FF-3BD0-4E31-8AE9-6FE217081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AF9E1-7ED0-4594-BADA-F8CEBA78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B7376-1A3E-4762-93B8-7F738229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7658E-5C1F-489F-B782-2CBACBD4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719F2-8383-4138-A863-136B2581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3F50-4559-46B0-897B-854494CE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C6C48-E863-4CD0-8EA8-6E9D9161D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0052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如何预防产后抑郁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了解产后抑郁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预防产后抑郁的方法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专业帮助与支持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家庭与社区的作用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了解产后抑郁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61" r="1516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387" r="1038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产后抑郁是指产妇在分娩后出现情绪低落、焦虑、抑郁等症状的心理障碍。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情绪低落、失去兴趣、易怒、焦虑、抑郁、失眠、食欲减退、注意力不集中等。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生物学因素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分娩后荷尔蒙和情绪的变化，以及新生儿带来的新挑战和压力，可能导致情绪不稳定。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缺乏支持、夫妻关系紧张、家庭矛盾、经济困难等，可能增加产后抑郁的风险。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对产妇的影响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可能导致情绪低落、自我价值感降低、焦虑、抑郁等心理问题，甚至出现自杀意念。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对婴儿的影响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可能影响婴儿的生长发育，导致行为问题、情绪问题等。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可能影响家庭关系，增加家庭矛盾和冲突。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预防产后抑郁的方法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了解产后抑郁的症状和原因，认识到产后抑郁是一种常见的情绪问题，不必过于自责或担忧。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学会识别和调节负面情绪，通过深呼吸、冥想、放松训练等方式缓解压力和焦虑。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保持乐观、积极的心态，关注自己的优点和成就，增强自信心。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保持充足的睡眠和规律的作息时间，有助于调节身体和心理状态。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合理搭配营养，多摄入富含维生素B、D、铁、钙等的食物，增加身体抵抗力。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适当的运动可以促进血液循环和新陈代谢，有助于缓解压力和焦虑。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与家人分享感受和需求，建立良好的沟通渠道，获得情感支持和理解。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60" r="37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与朋友保持联系，分享心情和经历，获得情感上的支持和鼓励。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寻求心理咨询或治疗，获得专业的指导和帮助，有效应对产后抑郁问题。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专业帮助与支持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https://d.book118.com/427150052050006034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2024-09-08T04:32:59.878</cp:lastPrinted>
  <dcterms:created xsi:type="dcterms:W3CDTF">2024-09-07T20:32:59Z</dcterms:created>
  <dcterms:modified xsi:type="dcterms:W3CDTF">2024-09-07T20:33:01Z</dcterms:modified>
</cp:coreProperties>
</file>