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03D32-A6A9-4B3F-8AE3-A4A7E3C5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F7352-0764-406E-B74D-FC87A40C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B67ED-DC67-4811-A674-6A10B131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D65F9-8B49-42B1-B9CC-0ED07D8A4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B22D5-16BD-4243-A2EC-0E4FBC56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69CFC-B301-4AA5-8C7F-B45FE0B0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2CBE4-4D2D-4BD9-A188-CA0B2999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3908D-07AA-417E-9D14-EB1E38FA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A3172-C1AE-48A3-A8D6-82BF264F6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9D179-C124-4FAB-8584-B815E5327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1F504-58AB-4628-B580-DA39854C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105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体育测量与评价绪论与基础知识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体育测量的基础知识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体育评价的基础知识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体育测量与评价的实践应用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体育测量与评价的发展趋势与展望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体育测量与评价是运用科学的方法和手段，对体育运动中的相关因素进行测量，并根据一定的标准对测量结果进行评价的过程。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体育测量与评价是体育教学、训练、竞赛和科研的重要组成部分，对于提高运动员的竞技水平、促进体育运动的科学化发展具有重要意义。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古代奥运会等体育赛事中，已经出现了对运动员身体素质和运动技能的测量与评价，但缺乏科学的方法和标准。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古代体育测量与评价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随着科学技术的发展，近代体育测量与评价逐渐走向科学化，出现了许多新的测量方法和评价标准。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近代体育测量与评价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现代体育测量与评价已经发展成为一门综合性的学科，涉及生理学、心理学、生物力学、统计学等多个领域，为体育运动的发展提供了强有力的支持。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现代体育测量与评价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体育测量与评价的研究对象与内容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体育测量与评价的研究对象包括运动员的身体形态、身体素质、运动技能、心理特征等方面。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体育测量与评价的研究内容包括测量方法的研制、评价标准的制定、测量结果的统计分析与评价等方面。同时，还涉及不同项目、不同人群、不同目的的体育测量与评价研究。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测量是按照某种规律，用数据来描述观察到的现象，即对事物作出量化描述。测量是对非量化实物的量化过程。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测量可分为直接测量和间接测量。直接测量是直接得到被测量的数值，如用尺测量距离；间接测量则是通过测量与被测量有函数关系的其他量，才能得到被测量的数值，如通过测量时间和速度来计算距离。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测量的基本概念与分类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体育测量以人体为对象，测量内容复杂多样；体育测量受多种因素影响，具有较大的不确定性；体育测量需要专业的测量技术和方法。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，即测量过程中应避免主观因素的影响；可靠性原则，即测量结果应具有一致性和稳定性；有效性原则，即测量结果应能真实反映被测量的特征；可比性原则，即不同时间、不同地点、不同条件下的测量结果应具有可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体育测量的特点与原则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是测量结果与真实值之间的差异。误差可分为系统误差、随机误差和过失误差。系统误差是由于测量原理、方法或仪器本身不完善而引起的误差；随机误差是由于各种偶然因素引起的误差；过失误差是由于测量者粗心大意或操作不当引起的误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体育测量的可靠性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是指测量结果的一致性和稳定性。可靠性高的测量结果具有较高的信度和效度。提高体育测量的可靠性可采用重复测量、多人测量、使用高精度仪器等方法。同时，应注意消除或减少各种误差对测量结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体育测量的误差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体育测量的误差与可靠性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体育评价的基础知识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评价的基本概念与分类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评价是对某一事物的价值或特点进行评估或判断的过程。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根据评价的目的和对象不同，评价可分为多种类型，如相对评价、绝对评价、个体内差异评价等。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体育评价具有客观性、科学性、教育性和社会性等特点。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在进行体育评价时，应遵循方向性、科学性、全面性、可行性和可比性等原则。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体育评价的原则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体育评价的特点与原则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https://d.book118.com/427151051015006042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2024-09-15T05:44:38.707</cp:lastPrinted>
  <dcterms:created xsi:type="dcterms:W3CDTF">2024-09-14T21:44:38Z</dcterms:created>
  <dcterms:modified xsi:type="dcterms:W3CDTF">2024-09-14T21:44:40Z</dcterms:modified>
</cp:coreProperties>
</file>