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5B970-6F9D-4A06-A5F5-555868E1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93266-2DD6-49AF-BCE6-B3E1ABCEE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C6402-0320-488E-8D6E-B52858CF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599E7-939A-4F5B-96D1-A6382E484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64F9E-E783-43B7-9E2D-36885C6E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B6A15-AA74-46B2-91EF-BFCE6542B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A07E5A-231F-47BB-AFA1-32E501713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4383A-9B8F-459E-BE75-5D288BD0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B222A-B454-43FF-8EF5-C9BACB0C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B7D27-01F3-43E5-A0EB-502AE0DB6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FAAAFB-F1FA-4718-B944-0420C99C0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51102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西装裤销售渠道分析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西装裤品牌分析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为企业决策提供参考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通过调研结果，为企业制定市场策略、产品策略、营销策略等提供决策支持。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了解西装裤市场现状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通过对西装裤市场的调研，了解当前市场的规模、竞争格局以及消费者的需求和购买行为。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通过对历史数据和市场动态的分析，预测西装裤市场的发展趋势和未来可能的变化。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54" b="103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本次调研范围覆盖全国范围内的西装裤生产企业、销售渠道以及消费者。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采用问卷调查、访谈、观察等多种调研方法，收集相关数据和信息。同时，结合二手资料和网络数据进行综合分析。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根据调研数据，西装裤市场规模逐年增长，预计未来几年将持续扩大。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随着消费者对职业装和正式场合着装需求的增加，西装裤市场呈现出稳步增长的趋势。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西装裤消费者主要集中在25岁至45岁之间，其中以30岁至40岁人群为主。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企业高管、商务人士、公务员等职业人群是西装裤的主要消费群体。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一线城市及部分二线城市是西装裤消费的主要区域，其中北京、上海、广州等城市的消费量较大。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国内外知名品牌在西装裤市场上占据主导地位，如ZARA、H&amp;M、GAP等快时尚品牌以及BOSS、BURBERRY等高端品牌。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市场上西装裤价格差异较大，从几百元到数千元不等，不同价格区间的产品满足不同消费者的需求。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营销手段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各大品牌通过线上线下多渠道进行营销推广，如社交媒体广告、明星代言、限时折扣等。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西装裤产品分析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采用传统西装裤设计，具有挺括的面料和合身的剪裁，适合正式场合穿着。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经典款西装裤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休闲款西装裤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92" b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时尚款西装裤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在经典款的基础上加入休闲元素，如宽松的剪裁、舒适的面料等，适合日常穿着。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注重时尚感和个性化设计，如独特的剪裁、流行的色彩和图案等，适合追求时尚的消费者。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采用高品质的面料和精湛的工艺，注重细节和品质感，价格较高，适合追求品质的消费者。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458" b="11458"/>
          <a:stretch>
            <a:fillRect/>
          </a:stretch>
        </p:blipFill>
        <p:spPr>
          <a:xfrm>
            <a:off x="5168347" y="1536628"/>
            <a:ext cx="1898907" cy="1898908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高端品质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采用中等品质的面料和工艺，价格适中，适合大多数消费者。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中端品质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采用较低品质的面料和简单的工艺，价格较低，适合追求价格的消费者。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低端品质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产品品质和价格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采用新型面料，如功能性面料、环保面料等，提高产品的舒适度和实用性。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注重设计感和个性化，通过独特的剪裁、色彩和图案等设计元素，打造具有差异化的产品形象。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增加产品的功能性，如加入弹性纤维提高舒适度、采用防水面料增加实用性等。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产品创新和差异化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西装裤销售渠道分析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品牌官网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品牌自建官方网站，提供品牌形象展示和在线购买服务。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如微信、微博等，通过社交媒体推广和销售西装裤。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如淘宝、京东、天猫等，提供广泛的消费者覆盖和便捷的购物体验。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线上销售渠道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https://d.book118.com/427151102026006034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2024-09-07T23:16:05.806</cp:lastPrinted>
  <dcterms:created xsi:type="dcterms:W3CDTF">2024-09-07T15:16:05Z</dcterms:created>
  <dcterms:modified xsi:type="dcterms:W3CDTF">2024-09-07T15:16:07Z</dcterms:modified>
</cp:coreProperties>
</file>