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A20E97E-9CA5-4FA8-AA7F-0B13B8AB2F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65F195-392F-4FEF-A66D-B6BD192C69B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1788844-631F-4B2B-B086-E4A93C34CE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213FBB2-B9E1-4809-AA97-7FE80F24669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945225F-812D-4D07-9BB4-2DB85C4156E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D453FAE-68A9-4FBA-B2F3-1C9F927449D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A034452-3A8F-4E54-84B6-4EC4EDB41A5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5E3E97C-C85A-4B35-981F-5042215614E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00BB807-CB26-43AF-8916-21D6B600245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7B21222-F26D-4421-A49A-F611E09952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58825C8-7229-4EA4-A504-F266D56DCA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27151105103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硬件加速密码学算法</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密码学算法简介
 硬件加速原理
 常见硬件加速技术
 密码学算法优化
 硬件加速应用实例
 性能评估与比较
 安全性与可靠性分析
 未来发展趋势</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密码学算法简介</a:t>
            </a:r>
          </a:p>
        </p:txBody>
      </p:sp>
      <p:sp>
        <p:nvSpPr>
          <p:cNvPr id="3" name="Subtitle 2"/>
          <p:cNvSpPr>
            <a:spLocks noGrp="1"/>
          </p:cNvSpPr>
          <p:nvPr>
            <p:ph type="subTitle" idx="1"/>
          </p:nvPr>
        </p:nvSpPr>
        <p:spPr/>
        <p:txBody>
          <a:bodyPr/>
          <a:lstStyle/>
          <a:p>
            <a:r>
              <a:t>硬件加速密码学算法</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密码学算法简介</a:t>
            </a:r>
          </a:p>
        </p:txBody>
      </p:sp>
      <p:sp>
        <p:nvSpPr>
          <p:cNvPr id="3" name="Text Placeholder 2"/>
          <p:cNvSpPr>
            <a:spLocks noGrp="1"/>
          </p:cNvSpPr>
          <p:nvPr>
            <p:ph type="body" idx="1"/>
          </p:nvPr>
        </p:nvSpPr>
        <p:spPr/>
        <p:txBody>
          <a:bodyPr/>
          <a:lstStyle/>
          <a:p>
            <a:r>
              <a:t>密码学算法的定义和分类</a:t>
            </a:r>
          </a:p>
        </p:txBody>
      </p:sp>
      <p:sp>
        <p:nvSpPr>
          <p:cNvPr id="4" name="Content Placeholder 3"/>
          <p:cNvSpPr>
            <a:spLocks noGrp="1"/>
          </p:cNvSpPr>
          <p:nvPr>
            <p:ph sz="half" idx="2"/>
          </p:nvPr>
        </p:nvSpPr>
        <p:spPr/>
        <p:txBody>
          <a:bodyPr/>
          <a:lstStyle/>
          <a:p>
            <a:r>
              <a:t>1.密码学算法是用于加密和解密信息的数学方法，通常分为对称算法和非对称算法两类。</a:t>
            </a:r>
          </a:p>
          <a:p>
            <a:r>
              <a:t>2.对称算法使用相同的密钥进行加密和解密，非对称算法使用公钥和私钥进行加密和解密。</a:t>
            </a:r>
          </a:p>
          <a:p>
            <a:r>
              <a:t>3.常见的对称算法包括AES和DES，常见的非对称算法包括RSA和椭圆曲线密码学。</a:t>
            </a:r>
          </a:p>
          <a:p/>
        </p:txBody>
      </p:sp>
      <p:sp>
        <p:nvSpPr>
          <p:cNvPr id="5" name="Text Placeholder 4"/>
          <p:cNvSpPr>
            <a:spLocks noGrp="1"/>
          </p:cNvSpPr>
          <p:nvPr>
            <p:ph type="body" idx="3"/>
          </p:nvPr>
        </p:nvSpPr>
        <p:spPr/>
        <p:txBody>
          <a:bodyPr/>
          <a:lstStyle/>
          <a:p>
            <a:r>
              <a:t>密码学算法的安全性</a:t>
            </a:r>
          </a:p>
        </p:txBody>
      </p:sp>
      <p:sp>
        <p:nvSpPr>
          <p:cNvPr id="6" name="Content Placeholder 5"/>
          <p:cNvSpPr>
            <a:spLocks noGrp="1"/>
          </p:cNvSpPr>
          <p:nvPr>
            <p:ph sz="half" idx="4"/>
          </p:nvPr>
        </p:nvSpPr>
        <p:spPr/>
        <p:txBody>
          <a:bodyPr/>
          <a:lstStyle/>
          <a:p>
            <a:r>
              <a:t>1.密码学算法的安全性取决于密钥的长度和随机性，以及算法本身的抗攻击能力。</a:t>
            </a:r>
          </a:p>
          <a:p>
            <a:r>
              <a:t>2.密钥管理是保证密码学算法安全性的重要环节，包括密钥生成、存储、传输和使用等方面。</a:t>
            </a:r>
          </a:p>
          <a:p>
            <a:r>
              <a:t>3.漏洞和侧信道攻击是密码学算法面临的常见威胁，需要采取相应的防范措施。</a:t>
            </a:r>
          </a:p>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密码学算法简介</a:t>
            </a:r>
          </a:p>
        </p:txBody>
      </p:sp>
      <p:sp>
        <p:nvSpPr>
          <p:cNvPr id="3" name="Text Placeholder 2"/>
          <p:cNvSpPr>
            <a:spLocks noGrp="1"/>
          </p:cNvSpPr>
          <p:nvPr>
            <p:ph type="body" idx="1"/>
          </p:nvPr>
        </p:nvSpPr>
        <p:spPr/>
        <p:txBody>
          <a:bodyPr/>
          <a:lstStyle/>
          <a:p>
            <a:r>
              <a:t>密码学算法的性能和优化</a:t>
            </a:r>
          </a:p>
        </p:txBody>
      </p:sp>
      <p:sp>
        <p:nvSpPr>
          <p:cNvPr id="4" name="Content Placeholder 3"/>
          <p:cNvSpPr>
            <a:spLocks noGrp="1"/>
          </p:cNvSpPr>
          <p:nvPr>
            <p:ph sz="half" idx="2"/>
          </p:nvPr>
        </p:nvSpPr>
        <p:spPr/>
        <p:txBody>
          <a:bodyPr/>
          <a:lstStyle/>
          <a:p>
            <a:r>
              <a:t>1.密码学算法的性能受到多种因素的影响，包括算法复杂度、实现方式、硬件性能等。</a:t>
            </a:r>
          </a:p>
          <a:p>
            <a:r>
              <a:t>2.针对不同的应用场景和需求，可以选择不同的算法和优化方法，以提高性能和效率。</a:t>
            </a:r>
          </a:p>
          <a:p>
            <a:r>
              <a:t>3.硬件加速是一种有效的密码学算法优化方式，可以利用专用硬件提高算法的执行速度。</a:t>
            </a:r>
          </a:p>
          <a:p/>
        </p:txBody>
      </p:sp>
      <p:sp>
        <p:nvSpPr>
          <p:cNvPr id="5" name="Text Placeholder 4"/>
          <p:cNvSpPr>
            <a:spLocks noGrp="1"/>
          </p:cNvSpPr>
          <p:nvPr>
            <p:ph type="body" idx="3"/>
          </p:nvPr>
        </p:nvSpPr>
        <p:spPr/>
        <p:txBody>
          <a:bodyPr/>
          <a:lstStyle/>
          <a:p>
            <a:r>
              <a:t>密码学算法的应用场景</a:t>
            </a:r>
          </a:p>
        </p:txBody>
      </p:sp>
      <p:sp>
        <p:nvSpPr>
          <p:cNvPr id="6" name="Content Placeholder 5"/>
          <p:cNvSpPr>
            <a:spLocks noGrp="1"/>
          </p:cNvSpPr>
          <p:nvPr>
            <p:ph sz="half" idx="4"/>
          </p:nvPr>
        </p:nvSpPr>
        <p:spPr/>
        <p:txBody>
          <a:bodyPr/>
          <a:lstStyle/>
          <a:p>
            <a:r>
              <a:t>1.密码学算法广泛应用于网络通信、数据存储、身份验证、数字签名等领域。</a:t>
            </a:r>
          </a:p>
          <a:p>
            <a:r>
              <a:t>2.在云计算、物联网、区块链等新兴技术领域，密码学算法的作用越来越重要。</a:t>
            </a:r>
          </a:p>
          <a:p>
            <a:r>
              <a:t>3.随着人工智能和量子计算的发展，密码学算法面临着新的挑战和机遇。</a:t>
            </a:r>
          </a:p>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密码学算法简介</a:t>
            </a:r>
          </a:p>
        </p:txBody>
      </p:sp>
      <p:sp>
        <p:nvSpPr>
          <p:cNvPr id="3" name="Text Placeholder 2"/>
          <p:cNvSpPr>
            <a:spLocks noGrp="1"/>
          </p:cNvSpPr>
          <p:nvPr>
            <p:ph type="body" idx="1"/>
          </p:nvPr>
        </p:nvSpPr>
        <p:spPr/>
        <p:txBody>
          <a:bodyPr/>
          <a:lstStyle/>
          <a:p>
            <a:r>
              <a:t>密码学算法的标准化和法规遵从</a:t>
            </a:r>
          </a:p>
        </p:txBody>
      </p:sp>
      <p:sp>
        <p:nvSpPr>
          <p:cNvPr id="4" name="Content Placeholder 3"/>
          <p:cNvSpPr>
            <a:spLocks noGrp="1"/>
          </p:cNvSpPr>
          <p:nvPr>
            <p:ph sz="half" idx="2"/>
          </p:nvPr>
        </p:nvSpPr>
        <p:spPr/>
        <p:txBody>
          <a:bodyPr/>
          <a:lstStyle/>
          <a:p>
            <a:r>
              <a:t>1.密码学算法的标准化对于促进技术的发展和保证安全性具有重要意义。</a:t>
            </a:r>
          </a:p>
          <a:p>
            <a:r>
              <a:t>2.各国政府和组织制定了相关的法规和标准，以确保密码学算法的合规性和可信赖性。</a:t>
            </a:r>
          </a:p>
          <a:p>
            <a:r>
              <a:t>3.在使用密码学算法时，需要遵守相关法规和标准，以确保合法性和安全性。</a:t>
            </a:r>
          </a:p>
          <a:p/>
        </p:txBody>
      </p:sp>
      <p:sp>
        <p:nvSpPr>
          <p:cNvPr id="5" name="Text Placeholder 4"/>
          <p:cNvSpPr>
            <a:spLocks noGrp="1"/>
          </p:cNvSpPr>
          <p:nvPr>
            <p:ph type="body" idx="3"/>
          </p:nvPr>
        </p:nvSpPr>
        <p:spPr/>
        <p:txBody>
          <a:bodyPr/>
          <a:lstStyle/>
          <a:p>
            <a:r>
              <a:t>密码学算法的未来发展趋势</a:t>
            </a:r>
          </a:p>
        </p:txBody>
      </p:sp>
      <p:sp>
        <p:nvSpPr>
          <p:cNvPr id="6" name="Content Placeholder 5"/>
          <p:cNvSpPr>
            <a:spLocks noGrp="1"/>
          </p:cNvSpPr>
          <p:nvPr>
            <p:ph sz="half" idx="4"/>
          </p:nvPr>
        </p:nvSpPr>
        <p:spPr/>
        <p:txBody>
          <a:bodyPr/>
          <a:lstStyle/>
          <a:p>
            <a:r>
              <a:t>1.随着技术的不断进步和应用需求的不断变化，密码学算法将不断更新换代。</a:t>
            </a:r>
          </a:p>
          <a:p>
            <a:r>
              <a:t>2.量子计算和密码学是当前研究的热点领域，未来将会有更多的量子密码学算法涌现。</a:t>
            </a:r>
          </a:p>
          <a:p>
            <a:r>
              <a:t>3.多学科交叉融合将为密码学算法的发展提供新的思路和方法，促进密码学技术的不断创新和发展。</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硬件加速原理</a:t>
            </a:r>
          </a:p>
        </p:txBody>
      </p:sp>
      <p:sp>
        <p:nvSpPr>
          <p:cNvPr id="3" name="Subtitle 2"/>
          <p:cNvSpPr>
            <a:spLocks noGrp="1"/>
          </p:cNvSpPr>
          <p:nvPr>
            <p:ph type="subTitle" idx="1"/>
          </p:nvPr>
        </p:nvSpPr>
        <p:spPr/>
        <p:txBody>
          <a:bodyPr/>
          <a:lstStyle/>
          <a:p>
            <a:r>
              <a:t>硬件加速密码学算法</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硬件加速原理</a:t>
            </a:r>
          </a:p>
        </p:txBody>
      </p:sp>
      <p:sp>
        <p:nvSpPr>
          <p:cNvPr id="3" name="Text Placeholder 2"/>
          <p:cNvSpPr>
            <a:spLocks noGrp="1"/>
          </p:cNvSpPr>
          <p:nvPr>
            <p:ph type="body" idx="1"/>
          </p:nvPr>
        </p:nvSpPr>
        <p:spPr/>
        <p:txBody>
          <a:bodyPr/>
          <a:lstStyle/>
          <a:p>
            <a:r>
              <a:t>硬件加速原理概述</a:t>
            </a:r>
          </a:p>
        </p:txBody>
      </p:sp>
      <p:sp>
        <p:nvSpPr>
          <p:cNvPr id="4" name="Content Placeholder 3"/>
          <p:cNvSpPr>
            <a:spLocks noGrp="1"/>
          </p:cNvSpPr>
          <p:nvPr>
            <p:ph sz="half" idx="2"/>
          </p:nvPr>
        </p:nvSpPr>
        <p:spPr/>
        <p:txBody>
          <a:bodyPr/>
          <a:lstStyle/>
          <a:p>
            <a:r>
              <a:t>1.硬件加速是指利用专门设计的硬件来提高特定计算任务的性能，这些硬件通常针对特定的算法或操作进行了优化。</a:t>
            </a:r>
          </a:p>
          <a:p>
            <a:r>
              <a:t>2.密码学算法通常需要大量的计算资源和高度的安全性，因此硬件加速可以提高这些算法的性能并增强安全性。</a:t>
            </a:r>
          </a:p>
          <a:p>
            <a:r>
              <a:t>3.硬件加速原理主要是通过将算法中的某些操作或计算任务分配给专门的硬件单元来处理，从而提高整体计算性能。</a:t>
            </a:r>
          </a:p>
          <a:p/>
        </p:txBody>
      </p:sp>
      <p:sp>
        <p:nvSpPr>
          <p:cNvPr id="5" name="Text Placeholder 4"/>
          <p:cNvSpPr>
            <a:spLocks noGrp="1"/>
          </p:cNvSpPr>
          <p:nvPr>
            <p:ph type="body" idx="3"/>
          </p:nvPr>
        </p:nvSpPr>
        <p:spPr/>
        <p:txBody>
          <a:bodyPr/>
          <a:lstStyle/>
          <a:p>
            <a:r>
              <a:t>硬件加速密码学算法的优势</a:t>
            </a:r>
          </a:p>
        </p:txBody>
      </p:sp>
      <p:sp>
        <p:nvSpPr>
          <p:cNvPr id="6" name="Content Placeholder 5"/>
          <p:cNvSpPr>
            <a:spLocks noGrp="1"/>
          </p:cNvSpPr>
          <p:nvPr>
            <p:ph sz="half" idx="4"/>
          </p:nvPr>
        </p:nvSpPr>
        <p:spPr/>
        <p:txBody>
          <a:bodyPr/>
          <a:lstStyle/>
          <a:p>
            <a:r>
              <a:t>1.提高性能：硬件加速可以显著提高密码学算法的计算性能，从而更快地完成加密、解密、签名等操作。</a:t>
            </a:r>
          </a:p>
          <a:p>
            <a:r>
              <a:t>2.增强安全性：硬件加速可以通过使用专门的硬件单元来提高算法的安全性，防止密码被破解或泄露。</a:t>
            </a:r>
          </a:p>
          <a:p>
            <a:r>
              <a:t>3.降低功耗：专门的硬件单元可以针对特定的计算任务进行优化，从而降低整体功耗。</a:t>
            </a:r>
          </a:p>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硬件加速原理</a:t>
            </a:r>
          </a:p>
        </p:txBody>
      </p:sp>
      <p:sp>
        <p:nvSpPr>
          <p:cNvPr id="3" name="Text Placeholder 2"/>
          <p:cNvSpPr>
            <a:spLocks noGrp="1"/>
          </p:cNvSpPr>
          <p:nvPr>
            <p:ph type="body" idx="1"/>
          </p:nvPr>
        </p:nvSpPr>
        <p:spPr/>
        <p:txBody>
          <a:bodyPr/>
          <a:lstStyle/>
          <a:p>
            <a:r>
              <a:t>硬件加速密码学算法的实现方式</a:t>
            </a:r>
          </a:p>
        </p:txBody>
      </p:sp>
      <p:sp>
        <p:nvSpPr>
          <p:cNvPr id="4" name="Content Placeholder 3"/>
          <p:cNvSpPr>
            <a:spLocks noGrp="1"/>
          </p:cNvSpPr>
          <p:nvPr>
            <p:ph sz="half" idx="2"/>
          </p:nvPr>
        </p:nvSpPr>
        <p:spPr/>
        <p:txBody>
          <a:bodyPr/>
          <a:lstStyle/>
          <a:p>
            <a:r>
              <a:t>1.专用集成电路（ASIC）：针对特定的密码学算法设计的专用集成电路，可以大幅提高性能和安全性。</a:t>
            </a:r>
          </a:p>
          <a:p>
            <a:r>
              <a:t>2.可编程逻辑器件（FPGA）：通过编程来实现硬件加速，可以灵活地适应不同的算法和场景。</a:t>
            </a:r>
          </a:p>
          <a:p>
            <a:r>
              <a:t>3.协处理器：作为CPU的辅助处理器，可以分担CPU的计算任务，提高整体计算性能。</a:t>
            </a:r>
          </a:p>
          <a:p/>
        </p:txBody>
      </p:sp>
      <p:sp>
        <p:nvSpPr>
          <p:cNvPr id="5" name="Text Placeholder 4"/>
          <p:cNvSpPr>
            <a:spLocks noGrp="1"/>
          </p:cNvSpPr>
          <p:nvPr>
            <p:ph type="body" idx="3"/>
          </p:nvPr>
        </p:nvSpPr>
        <p:spPr/>
        <p:txBody>
          <a:bodyPr/>
          <a:lstStyle/>
          <a:p>
            <a:r>
              <a:t>硬件加速密码学算法的应用场景</a:t>
            </a:r>
          </a:p>
        </p:txBody>
      </p:sp>
      <p:sp>
        <p:nvSpPr>
          <p:cNvPr id="6" name="Content Placeholder 5"/>
          <p:cNvSpPr>
            <a:spLocks noGrp="1"/>
          </p:cNvSpPr>
          <p:nvPr>
            <p:ph sz="half" idx="4"/>
          </p:nvPr>
        </p:nvSpPr>
        <p:spPr/>
        <p:txBody>
          <a:bodyPr/>
          <a:lstStyle/>
          <a:p>
            <a:r>
              <a:t>1.数据加密：硬件加速可以用于数据加密，保护数据的机密性和完整性。</a:t>
            </a:r>
          </a:p>
          <a:p>
            <a:r>
              <a:t>2.数字签名：硬件加速可以用于数字签名，验证数据的来源和完整性。</a:t>
            </a:r>
          </a:p>
          <a:p>
            <a:r>
              <a:t>3.安全通信：硬件加速可以用于安全通信，确保通信过程中的数据安全性和隐私保护。</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硬件加速原理</a:t>
            </a:r>
          </a:p>
        </p:txBody>
      </p:sp>
      <p:sp>
        <p:nvSpPr>
          <p:cNvPr id="3" name="Content Placeholder 2"/>
          <p:cNvSpPr>
            <a:spLocks noGrp="1"/>
          </p:cNvSpPr>
          <p:nvPr>
            <p:ph sz="half" idx="2"/>
          </p:nvPr>
        </p:nvSpPr>
        <p:spPr/>
        <p:txBody>
          <a:bodyPr/>
          <a:lstStyle/>
          <a:p>
            <a:r>
              <a:t>1.随着技术的不断发展，硬件加速密码学算法的性能和安全性将得到进一步提高。</a:t>
            </a:r>
          </a:p>
          <a:p>
            <a:r>
              <a:t>2.人工智能、量子计算等新技术的应用将为硬件加速密码学算法的发展带来新的机遇和挑战。</a:t>
            </a:r>
          </a:p>
          <a:p>
            <a:r>
              <a:t>3.未来硬件加速密码学算法将更加注重可扩展性、灵活性和适应性，以适应不同场景和需求。</a:t>
            </a:r>
          </a:p>
        </p:txBody>
      </p:sp>
      <p:sp>
        <p:nvSpPr>
          <p:cNvPr id="4" name="Text Placeholder 3"/>
          <p:cNvSpPr>
            <a:spLocks noGrp="1"/>
          </p:cNvSpPr>
          <p:nvPr>
            <p:ph type="body" idx="3"/>
          </p:nvPr>
        </p:nvSpPr>
        <p:spPr/>
        <p:txBody>
          <a:bodyPr/>
          <a:lstStyle/>
          <a:p/>
        </p:txBody>
      </p:sp>
      <p:sp>
        <p:nvSpPr>
          <p:cNvPr id="5" name="Content Placeholder 4"/>
          <p:cNvSpPr>
            <a:spLocks noGrp="1"/>
          </p:cNvSpPr>
          <p:nvPr>
            <p:ph sz="half" idx="4"/>
          </p:nvPr>
        </p:nvSpPr>
        <p:spPr/>
        <p:txBody>
          <a:bodyPr/>
          <a:lstStyle/>
          <a:p/>
        </p:txBody>
      </p:sp>
      <p:sp>
        <p:nvSpPr>
          <p:cNvPr id="6" name="Text Placeholder 5"/>
          <p:cNvSpPr>
            <a:spLocks noGrp="1"/>
          </p:cNvSpPr>
          <p:nvPr>
            <p:ph type="body" idx="1"/>
          </p:nvPr>
        </p:nvSpPr>
        <p:spPr/>
        <p:txBody>
          <a:bodyPr/>
          <a:lstStyle/>
          <a:p>
            <a:r>
              <a:t>硬件加速密码学算法的未来发展趋势</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常见硬件加速技术</a:t>
            </a:r>
          </a:p>
        </p:txBody>
      </p:sp>
      <p:sp>
        <p:nvSpPr>
          <p:cNvPr id="3" name="Subtitle 2"/>
          <p:cNvSpPr>
            <a:spLocks noGrp="1"/>
          </p:cNvSpPr>
          <p:nvPr>
            <p:ph type="subTitle" idx="1"/>
          </p:nvPr>
        </p:nvSpPr>
        <p:spPr/>
        <p:txBody>
          <a:bodyPr/>
          <a:lstStyle/>
          <a:p>
            <a:r>
              <a:t>硬件加速密码学算法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常见硬件加速技术</a:t>
            </a:r>
          </a:p>
        </p:txBody>
      </p:sp>
      <p:sp>
        <p:nvSpPr>
          <p:cNvPr id="3" name="Text Placeholder 2"/>
          <p:cNvSpPr>
            <a:spLocks noGrp="1"/>
          </p:cNvSpPr>
          <p:nvPr>
            <p:ph type="body" idx="1"/>
          </p:nvPr>
        </p:nvSpPr>
        <p:spPr/>
        <p:txBody>
          <a:bodyPr/>
          <a:lstStyle/>
          <a:p>
            <a:r>
              <a:t>GPU加速</a:t>
            </a:r>
          </a:p>
        </p:txBody>
      </p:sp>
      <p:sp>
        <p:nvSpPr>
          <p:cNvPr id="4" name="Content Placeholder 3"/>
          <p:cNvSpPr>
            <a:spLocks noGrp="1"/>
          </p:cNvSpPr>
          <p:nvPr>
            <p:ph sz="half" idx="2"/>
          </p:nvPr>
        </p:nvSpPr>
        <p:spPr/>
        <p:txBody>
          <a:bodyPr/>
          <a:lstStyle/>
          <a:p>
            <a:r>
              <a:t>1.GPU的并行计算能力使得密码学算法能够得到高效的执行，提高计算速度。</a:t>
            </a:r>
          </a:p>
          <a:p>
            <a:r>
              <a:t>2.GPU加速适用于大规模并行计算的密码学算法，如AES、RSA等。</a:t>
            </a:r>
          </a:p>
          <a:p>
            <a:r>
              <a:t>3.随着GPU技术的不断发展，硬件加速密码学算法的效率还会进一步提高。</a:t>
            </a:r>
          </a:p>
          <a:p/>
        </p:txBody>
      </p:sp>
      <p:sp>
        <p:nvSpPr>
          <p:cNvPr id="5" name="Text Placeholder 4"/>
          <p:cNvSpPr>
            <a:spLocks noGrp="1"/>
          </p:cNvSpPr>
          <p:nvPr>
            <p:ph type="body" idx="3"/>
          </p:nvPr>
        </p:nvSpPr>
        <p:spPr/>
        <p:txBody>
          <a:bodyPr/>
          <a:lstStyle/>
          <a:p>
            <a:r>
              <a:t>FPGA加速</a:t>
            </a:r>
          </a:p>
        </p:txBody>
      </p:sp>
      <p:sp>
        <p:nvSpPr>
          <p:cNvPr id="6" name="Content Placeholder 5"/>
          <p:cNvSpPr>
            <a:spLocks noGrp="1"/>
          </p:cNvSpPr>
          <p:nvPr>
            <p:ph sz="half" idx="4"/>
          </p:nvPr>
        </p:nvSpPr>
        <p:spPr/>
        <p:txBody>
          <a:bodyPr/>
          <a:lstStyle/>
          <a:p>
            <a:r>
              <a:t>1.FPGA的可编程性使得它能够针对特定的密码学算法进行优化，提高计算效率。</a:t>
            </a:r>
          </a:p>
          <a:p>
            <a:r>
              <a:t>2.FPGA加速适用于需要定制化硬件加速方案的密码学算法。</a:t>
            </a:r>
          </a:p>
          <a:p>
            <a:r>
              <a:t>3.FPGA的低功耗和可靠性使得它在一些特定应用场景下具有优势。</a:t>
            </a:r>
          </a:p>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常见硬件加速技术</a:t>
            </a:r>
          </a:p>
        </p:txBody>
      </p:sp>
      <p:sp>
        <p:nvSpPr>
          <p:cNvPr id="3" name="Text Placeholder 2"/>
          <p:cNvSpPr>
            <a:spLocks noGrp="1"/>
          </p:cNvSpPr>
          <p:nvPr>
            <p:ph type="body" idx="1"/>
          </p:nvPr>
        </p:nvSpPr>
        <p:spPr/>
        <p:txBody>
          <a:bodyPr/>
          <a:lstStyle/>
          <a:p>
            <a:r>
              <a:t>ASIC加速</a:t>
            </a:r>
          </a:p>
        </p:txBody>
      </p:sp>
      <p:sp>
        <p:nvSpPr>
          <p:cNvPr id="4" name="Content Placeholder 3"/>
          <p:cNvSpPr>
            <a:spLocks noGrp="1"/>
          </p:cNvSpPr>
          <p:nvPr>
            <p:ph sz="half" idx="2"/>
          </p:nvPr>
        </p:nvSpPr>
        <p:spPr/>
        <p:txBody>
          <a:bodyPr/>
          <a:lstStyle/>
          <a:p>
            <a:r>
              <a:t>1.ASIC是专门为特定密码学算法设计的硬件加速器，具有极高的计算效率和性能。</a:t>
            </a:r>
          </a:p>
          <a:p>
            <a:r>
              <a:t>2.ASIC加速适用于需要大量计算资源的密码学算法，如SHA-256、Scrypt等。</a:t>
            </a:r>
          </a:p>
          <a:p>
            <a:r>
              <a:t>3.由于ASIC的制造成本较高，因此它的应用范围相对较窄。</a:t>
            </a:r>
          </a:p>
          <a:p/>
        </p:txBody>
      </p:sp>
      <p:sp>
        <p:nvSpPr>
          <p:cNvPr id="5" name="Text Placeholder 4"/>
          <p:cNvSpPr>
            <a:spLocks noGrp="1"/>
          </p:cNvSpPr>
          <p:nvPr>
            <p:ph type="body" idx="3"/>
          </p:nvPr>
        </p:nvSpPr>
        <p:spPr/>
        <p:txBody>
          <a:bodyPr/>
          <a:lstStyle/>
          <a:p>
            <a:r>
              <a:t>多核并行加速</a:t>
            </a:r>
          </a:p>
        </p:txBody>
      </p:sp>
      <p:sp>
        <p:nvSpPr>
          <p:cNvPr id="6" name="Content Placeholder 5"/>
          <p:cNvSpPr>
            <a:spLocks noGrp="1"/>
          </p:cNvSpPr>
          <p:nvPr>
            <p:ph sz="half" idx="4"/>
          </p:nvPr>
        </p:nvSpPr>
        <p:spPr/>
        <p:txBody>
          <a:bodyPr/>
          <a:lstStyle/>
          <a:p>
            <a:r>
              <a:t>1.多核处理器能够提高密码学算法的计算效率，通过并行计算减少计算时间。</a:t>
            </a:r>
          </a:p>
          <a:p>
            <a:r>
              <a:t>2.多核并行加速适用于能够分解成多个独立计算任务的密码学算法。</a:t>
            </a:r>
          </a:p>
          <a:p>
            <a:r>
              <a:t>3.随着多核处理器的不断普及，多核并行加速将会成为硬件加速密码学算法的常用技术。</a:t>
            </a:r>
          </a:p>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常见硬件加速技术</a:t>
            </a:r>
          </a:p>
        </p:txBody>
      </p:sp>
      <p:sp>
        <p:nvSpPr>
          <p:cNvPr id="3" name="Text Placeholder 2"/>
          <p:cNvSpPr>
            <a:spLocks noGrp="1"/>
          </p:cNvSpPr>
          <p:nvPr>
            <p:ph type="body" idx="1"/>
          </p:nvPr>
        </p:nvSpPr>
        <p:spPr/>
        <p:txBody>
          <a:bodyPr/>
          <a:lstStyle/>
          <a:p>
            <a:r>
              <a:t>硬件安全模块加速</a:t>
            </a:r>
          </a:p>
        </p:txBody>
      </p:sp>
      <p:sp>
        <p:nvSpPr>
          <p:cNvPr id="4" name="Content Placeholder 3"/>
          <p:cNvSpPr>
            <a:spLocks noGrp="1"/>
          </p:cNvSpPr>
          <p:nvPr>
            <p:ph sz="half" idx="2"/>
          </p:nvPr>
        </p:nvSpPr>
        <p:spPr/>
        <p:txBody>
          <a:bodyPr/>
          <a:lstStyle/>
          <a:p>
            <a:r>
              <a:t>1.硬件安全模块能够提供安全的密码学计算环境，保护密钥和敏感数据的安全。</a:t>
            </a:r>
          </a:p>
          <a:p>
            <a:r>
              <a:t>2.硬件安全模块加速适用于需要高度数据安全保障的密码学应用，如金融、政府等领域。</a:t>
            </a:r>
          </a:p>
          <a:p>
            <a:r>
              <a:t>3.随着网络安全威胁的不断增加，硬件安全模块加速将会得到更广泛的应用。</a:t>
            </a:r>
          </a:p>
          <a:p/>
        </p:txBody>
      </p:sp>
      <p:sp>
        <p:nvSpPr>
          <p:cNvPr id="5" name="Text Placeholder 4"/>
          <p:cNvSpPr>
            <a:spLocks noGrp="1"/>
          </p:cNvSpPr>
          <p:nvPr>
            <p:ph type="body" idx="3"/>
          </p:nvPr>
        </p:nvSpPr>
        <p:spPr/>
        <p:txBody>
          <a:bodyPr/>
          <a:lstStyle/>
          <a:p>
            <a:r>
              <a:t>量子计算加速</a:t>
            </a:r>
          </a:p>
        </p:txBody>
      </p:sp>
      <p:sp>
        <p:nvSpPr>
          <p:cNvPr id="6" name="Content Placeholder 5"/>
          <p:cNvSpPr>
            <a:spLocks noGrp="1"/>
          </p:cNvSpPr>
          <p:nvPr>
            <p:ph sz="half" idx="4"/>
          </p:nvPr>
        </p:nvSpPr>
        <p:spPr/>
        <p:txBody>
          <a:bodyPr/>
          <a:lstStyle/>
          <a:p>
            <a:r>
              <a:t>1.量子计算机具有强大的计算能力，能够破解传统密码学算法。</a:t>
            </a:r>
          </a:p>
          <a:p>
            <a:r>
              <a:t>2.量子计算加速将会对密码学领域产生深远的影响，需要研发新的抗量子密码学算法。</a:t>
            </a:r>
          </a:p>
          <a:p>
            <a:r>
              <a:t>3.随着量子计算技术的不断发展，量子计算加速将会成为硬件加速密码学算法的重要技术之一。</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密码学算法优化</a:t>
            </a:r>
          </a:p>
        </p:txBody>
      </p:sp>
      <p:sp>
        <p:nvSpPr>
          <p:cNvPr id="3" name="Subtitle 2"/>
          <p:cNvSpPr>
            <a:spLocks noGrp="1"/>
          </p:cNvSpPr>
          <p:nvPr>
            <p:ph type="subTitle" idx="1"/>
          </p:nvPr>
        </p:nvSpPr>
        <p:spPr/>
        <p:txBody>
          <a:bodyPr/>
          <a:lstStyle/>
          <a:p>
            <a:r>
              <a:t>硬件加速密码学算法</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密码学算法优化</a:t>
            </a:r>
          </a:p>
        </p:txBody>
      </p:sp>
      <p:sp>
        <p:nvSpPr>
          <p:cNvPr id="3" name="Text Placeholder 2"/>
          <p:cNvSpPr>
            <a:spLocks noGrp="1"/>
          </p:cNvSpPr>
          <p:nvPr>
            <p:ph type="body" idx="1"/>
          </p:nvPr>
        </p:nvSpPr>
        <p:spPr/>
        <p:txBody>
          <a:bodyPr/>
          <a:lstStyle/>
          <a:p>
            <a:r>
              <a:t>密码学算法优化概述</a:t>
            </a:r>
          </a:p>
        </p:txBody>
      </p:sp>
      <p:sp>
        <p:nvSpPr>
          <p:cNvPr id="4" name="Content Placeholder 3"/>
          <p:cNvSpPr>
            <a:spLocks noGrp="1"/>
          </p:cNvSpPr>
          <p:nvPr>
            <p:ph sz="half" idx="2"/>
          </p:nvPr>
        </p:nvSpPr>
        <p:spPr/>
        <p:txBody>
          <a:bodyPr/>
          <a:lstStyle/>
          <a:p>
            <a:r>
              <a:t>1.密码学算法优化的必要性：随着计算能力的提升和密码学应用的广泛，优化密码学算法以提高其性能和安全性成为重要课题。</a:t>
            </a:r>
          </a:p>
          <a:p>
            <a:r>
              <a:t>2.密码学算法优化的主要方向：包括算法设计、实现技术、硬件加速等方面。</a:t>
            </a:r>
          </a:p>
          <a:p/>
        </p:txBody>
      </p:sp>
      <p:sp>
        <p:nvSpPr>
          <p:cNvPr id="5" name="Text Placeholder 4"/>
          <p:cNvSpPr>
            <a:spLocks noGrp="1"/>
          </p:cNvSpPr>
          <p:nvPr>
            <p:ph type="body" idx="3"/>
          </p:nvPr>
        </p:nvSpPr>
        <p:spPr/>
        <p:txBody>
          <a:bodyPr/>
          <a:lstStyle/>
          <a:p>
            <a:r>
              <a:t>密码学算法设计与优化</a:t>
            </a:r>
          </a:p>
        </p:txBody>
      </p:sp>
      <p:sp>
        <p:nvSpPr>
          <p:cNvPr id="6" name="Content Placeholder 5"/>
          <p:cNvSpPr>
            <a:spLocks noGrp="1"/>
          </p:cNvSpPr>
          <p:nvPr>
            <p:ph sz="half" idx="4"/>
          </p:nvPr>
        </p:nvSpPr>
        <p:spPr/>
        <p:txBody>
          <a:bodyPr/>
          <a:lstStyle/>
          <a:p>
            <a:r>
              <a:t>1.选择合适的算法：根据应用场景和需求，选择适合的密码学算法，如对称加密算法、非对称加密算法等。</a:t>
            </a:r>
          </a:p>
          <a:p>
            <a:r>
              <a:t>2.算法参数优化：通过调整算法参数，提高其性能和安全性。</a:t>
            </a:r>
          </a:p>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密码学算法优化</a:t>
            </a:r>
          </a:p>
        </p:txBody>
      </p:sp>
      <p:sp>
        <p:nvSpPr>
          <p:cNvPr id="3" name="Text Placeholder 2"/>
          <p:cNvSpPr>
            <a:spLocks noGrp="1"/>
          </p:cNvSpPr>
          <p:nvPr>
            <p:ph type="body" idx="1"/>
          </p:nvPr>
        </p:nvSpPr>
        <p:spPr/>
        <p:txBody>
          <a:bodyPr/>
          <a:lstStyle/>
          <a:p>
            <a:r>
              <a:t>密码学算法实现技术优化</a:t>
            </a:r>
          </a:p>
        </p:txBody>
      </p:sp>
      <p:sp>
        <p:nvSpPr>
          <p:cNvPr id="4" name="Content Placeholder 3"/>
          <p:cNvSpPr>
            <a:spLocks noGrp="1"/>
          </p:cNvSpPr>
          <p:nvPr>
            <p:ph sz="half" idx="2"/>
          </p:nvPr>
        </p:nvSpPr>
        <p:spPr/>
        <p:txBody>
          <a:bodyPr/>
          <a:lstStyle/>
          <a:p>
            <a:r>
              <a:t>1.选择高效的编程语言和数据结构：使用适合密码学算法实现的编程语言和数据结构，提高实现效率。</a:t>
            </a:r>
          </a:p>
          <a:p>
            <a:r>
              <a:t>2.利用多线程和并行计算：通过多线程和并行计算技术，提高密码学算法的计算性能。</a:t>
            </a:r>
          </a:p>
          <a:p/>
        </p:txBody>
      </p:sp>
      <p:sp>
        <p:nvSpPr>
          <p:cNvPr id="5" name="Text Placeholder 4"/>
          <p:cNvSpPr>
            <a:spLocks noGrp="1"/>
          </p:cNvSpPr>
          <p:nvPr>
            <p:ph type="body" idx="3"/>
          </p:nvPr>
        </p:nvSpPr>
        <p:spPr/>
        <p:txBody>
          <a:bodyPr/>
          <a:lstStyle/>
          <a:p>
            <a:r>
              <a:t>硬件加速密码学算法概述</a:t>
            </a:r>
          </a:p>
        </p:txBody>
      </p:sp>
      <p:sp>
        <p:nvSpPr>
          <p:cNvPr id="6" name="Content Placeholder 5"/>
          <p:cNvSpPr>
            <a:spLocks noGrp="1"/>
          </p:cNvSpPr>
          <p:nvPr>
            <p:ph sz="half" idx="4"/>
          </p:nvPr>
        </p:nvSpPr>
        <p:spPr/>
        <p:txBody>
          <a:bodyPr/>
          <a:lstStyle/>
          <a:p>
            <a:r>
              <a:t>1.硬件加速的优势：利用专用硬件提高密码学算法的计算性能，降低功耗和成本。</a:t>
            </a:r>
          </a:p>
          <a:p>
            <a:r>
              <a:t>2.硬件加速的主要技术：包括FPGA、ASIC等技术。</a:t>
            </a:r>
          </a:p>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https://d.book118.com/427151105103006031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104</Paragraphs>
  <Slides>18</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18</vt:i4>
      </vt:variant>
    </vt:vector>
  </HeadingPairs>
  <TitlesOfParts>
    <vt:vector baseType="lpstr" size="32">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密码学算法简介</vt:lpstr>
      <vt:lpstr> 密码学算法简介</vt:lpstr>
      <vt:lpstr> 密码学算法简介</vt:lpstr>
      <vt:lpstr> 密码学算法简介</vt:lpstr>
      <vt:lpstr> 硬件加速原理</vt:lpstr>
      <vt:lpstr> 硬件加速原理</vt:lpstr>
      <vt:lpstr> 硬件加速原理</vt:lpstr>
      <vt:lpstr> 硬件加速原理</vt:lpstr>
      <vt:lpstr> 常见硬件加速技术</vt:lpstr>
      <vt:lpstr> 常见硬件加速技术</vt:lpstr>
      <vt:lpstr> 常见硬件加速技术</vt:lpstr>
      <vt:lpstr> 常见硬件加速技术</vt:lpstr>
      <vt:lpstr> 密码学算法优化</vt:lpstr>
      <vt:lpstr> 密码学算法优化</vt:lpstr>
      <vt:lpstr> 密码学算法优化</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2024-09-03T20:07:28.580</cp:lastPrinted>
  <dcterms:created xsi:type="dcterms:W3CDTF">2024-09-03T12:07:28Z</dcterms:created>
  <dcterms:modified xsi:type="dcterms:W3CDTF">2024-09-03T12:07:30Z</dcterms:modified>
</cp:coreProperties>
</file>