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13680-AC05-4D08-94A2-C17E53D75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9709C-F570-4FA2-8B1A-91881A6BB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6A907-D5A8-4576-BC53-6F834F66B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1F230-F1E2-4B6C-8E15-8B9660EC9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0FC6D0-C242-48F8-9456-5B9910C97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AEE54B-15FE-491C-9F10-09D2DD961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92A8CE-2E79-4B60-9CCD-FEF705AAA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CFE4B-30D8-42C4-9F16-3B393E28F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F63AC-7725-46DF-BD84-0C87E0445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2A90B-1CAF-4643-9B2A-DF7443754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2C4BE-E6C6-4320-8F86-7720480E2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9.jpeg" /><Relationship Id="rId4" Type="http://schemas.openxmlformats.org/officeDocument/2006/relationships/image" Target="../media/image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5203013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2023年部队医院科室年度总结报告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展望与计划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2023年是部队医院科室发展历程中具有重要意义的一年，面临着新的机遇和挑战。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部队医院作为国家医疗服务体系的重要组成部分，承担着为军队官兵和广大人民群众提供高质量医疗服务的使命。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对2023年部队医院科室工作进行全面总结，梳理取得的成绩和存在的不足。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分析当前形势，明确未来发展方向，为提高医疗服务质量、促进学科发展提供参考。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通过总结报告的撰写，提高科室人员的综合素质和文字表达能力，加强团队凝聚力。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科室概况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科室人员构成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医生数量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科室共有医生XX人，其中主任医师XX人，副主任医师XX人，主治医师XX人，医师XX人。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护士数量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科室共有护士XX人，其中主管护师XX人，护师XX人，护士XX人。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其他人员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科室还配备有技师、药师、检验师等辅助人员，共计XX人。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科室拥有先进的医疗设备，包括XXX台彩超、XXX台心电监护仪、XXX台呼吸机等。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科室配备有完善的实验室设备，包括XXX台显微镜、XXX台生化分析仪、XXX台血气分析仪等。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科室还配备有急救设备、消毒设备、影像设备等。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科室设备配置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科室开展的诊疗项目包括XXX病、XXX病、XXX病等常见病和多发病的诊治。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诊疗项目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科室开展的手术项目包括XXX手术、XXX手术、XXX手术等。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手术项目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科室还承担着部队官兵和地方群众的健康体检工作，提供全面、专业的体检服务。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健康体检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科室业务范围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在2023年度，我们科室在医疗质量方面取得了显著提升，通过严格遵守医疗规范和操作流程，确保了患者的安全和治疗效果。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我们科室在医疗服务方面也取得了显著成绩，通过优化服务流程，提高服务效率，为患者提供了更加便捷、高效的医疗服务。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在医疗管理方面，我们科室不断完善内部管理机制，加强医疗质量控制和安全管理，确保了科室工作的顺利进行。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医疗工作总结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我们积极开展科研合作，与国内外多个知名研究机构建立了合作关系，共同开展了一系列具有国际影响力的研究项目。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在2023年度，我们科室在科研方面取得了丰硕的成果，有多项研究获得国家和军队的资助，发表了多篇高水平的学术论文。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科研人才培养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在科研人才培养方面，我们注重培养年轻医师的科研能力，通过多种方式提高他们的学术水平和创新能力。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科研工作总结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https://d.book118.com/427152030131006054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2024-09-29T00:34:27.288</cp:lastPrinted>
  <dcterms:created xsi:type="dcterms:W3CDTF">2024-09-28T16:34:27Z</dcterms:created>
  <dcterms:modified xsi:type="dcterms:W3CDTF">2024-09-28T16:34:29Z</dcterms:modified>
</cp:coreProperties>
</file>