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8B2D3-E5B3-419E-B71D-76FB95C66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379D6-61D4-46C0-9AFE-2BE61E635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B45CC-6632-483A-9D86-4B6E2E361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6A226-63A1-4306-83B3-5F0D8D3CC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20A47A-3558-4CDE-8155-9F958BBB8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68451B-A4E2-40D5-A053-3A8A57AB3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9E32B3-8AF4-4820-8B0D-94ABB234B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AFC54-E651-4D3C-B517-6A2328A6B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8A1DC-D222-4FE9-AFE4-9240D9458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080BB-F041-420C-9568-A86163009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22CC5-4A54-4108-BE87-3EA853A05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53006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产后髋骨护理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产后髋骨护理的重要性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产后髋骨护理的方法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产后髋骨护理的注意事项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产后髋骨护理的预防措施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产后髋骨护理的常见误区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产后髋骨护理的重要性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激素水平变化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分娩后，产妇体内的激素水平发生剧烈变化，可能导致关节松弛和软组织肿胀，进而引发髋骨疼痛。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不当姿势和运动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长时间保持不当姿势或过度运动，也可能对髋骨和周围组织造成压力，引发疼痛。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分娩过程中骨盆结构的改变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分娩过程中，骨盆结构发生改变，可能导致髋骨和周围软组织的压力增加，引发疼痛。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519" r="6519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产后髋骨疼痛的原因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髋骨疼痛可能导致产妇行走、坐立和翻身困难，影响日常生活和恢复。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生理影响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250" r="6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疼痛和活动受限可能导致产妇情绪低落、焦虑和抑郁，影响心理健康。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髋骨疼痛可能影响产妇的母乳喂养姿势和体验，增加喂养难度。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产后髋骨疼痛对产妇的影响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缓解疼痛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促进恢复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提高产妇信心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产后髋骨护理的重要性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6149" r="61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6068" r="2606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296" b="1229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适当的髋骨护理有助于减轻产妇的疼痛症状，改善生活质量。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正确的护理方法有助于促进髋骨和周围组织的恢复，减少并发症。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通过减轻疼痛和恢复活动能力，髋骨护理有助于提高产妇的自信心和应对能力。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正确的护理方式可以预防髋骨疼痛的再次发生，保障产妇的长期健康。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产后髋骨护理的方法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55" r="30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409" r="2440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在疼痛严重时，应适当休息，避免剧烈运动和重体力劳动。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在疼痛缓解后，应逐步恢复活动，以促进髋骨周围的血液循环和关节功能恢复。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用热毛巾或热水袋敷在疼痛部位，可缓解疼痛和肌肉紧张。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在受伤或手术后，用冰袋敷在疼痛部位，可减轻肿胀和疼痛。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如布洛芬、阿司匹林等，可缓解疼痛和消炎，但需遵循医嘱使用。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如可待因、吗啡等强效止痛药，需由医生开具处方，并严格按医嘱使用。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轻柔地按摩髋骨周围肌肉，可缓解疼痛和肌肉紧张。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通过刺激穴位，调节身体气血流通，缓解疼痛。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适当增加钙、磷等矿物质的摄入，以保持骨骼健康。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其他护理方法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产后髋骨护理的注意事项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208" b="192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581" b="2058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产后妈妈应避免过度劳累，以免加重髋骨负担。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适当休息，合理安排作息时间，保证充足的睡眠。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避免长时间站立或久坐，适时变换姿势，减轻髋骨压力。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避免过度劳累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https://d.book118.com/427153006121006041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2024-09-14T12:07:03.063</cp:lastPrinted>
  <dcterms:created xsi:type="dcterms:W3CDTF">2024-09-14T04:07:03Z</dcterms:created>
  <dcterms:modified xsi:type="dcterms:W3CDTF">2024-09-14T04:07:04Z</dcterms:modified>
</cp:coreProperties>
</file>