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4D47C-9685-437B-80F6-7863B00FA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7C3C5-50B7-4A39-A639-A8CC0B35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70427-B2FE-4C82-8070-CE182E73E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DC535-8C40-4703-A1B4-0929170E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19B3C6-7634-42CD-9A82-34A1690BF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E914D-DA02-4C3F-B03D-BB835ADC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B51DF-AAB7-4D2C-BC1A-ADDD60F67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F538F-3A86-4F8F-AD5C-C9E517B7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19F42-2A73-4C28-B671-6B170395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82297-27F8-44CA-830E-EDD1A9842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7A1CF-F3EB-4E02-90E0-FAB47AEC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3065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静电危害对电视机生产的影响与防护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静电对电视机生产环节的影响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静电检测与评估方法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案例分析：某电视机生产厂的静电防护实践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当两种不同物质相互摩擦时，由于电子转移而使物体带电。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08" b="2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当一个带电体靠近导体时，由于静电感应作用，导体靠近带电体的部分带异种电荷，远离带电体的部分带同种电荷。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感应起电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750" r="2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人体本身就是一个静电发生器，由于衣物、头发等摩擦而产生静电。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人体活动起电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静电会使灰尘、微小颗粒物等吸附在物体表面，影响产品质量。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静电吸附灰尘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静电干扰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静电积累到一定程度后，可能会通过放电释放能量，导致电子元件损坏或数据丢失。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静电产生的电磁场可能会干扰电子设备的正常工作，导致信号传输错误或设备性能下降。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电视机生产过程中，静电可能会损坏电子元件，导致产品性能下降或失效。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875" b="12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元器件损坏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静电吸附灰尘和微小颗粒物会影响电视机屏幕的清洁度，增加清洁成本和时间。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生产效率降低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静电放电和干扰可能导致电视机画面闪烁、信号传输错误等问题，影响用户体验。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产品品质下降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静电对电视机生产的影响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静电对电视机生产环节的影响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原材料与元器件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静电吸附灰尘和微粒，影响元器件的电气性能和散热性能，增加产品故障风险。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静电对电视机生产过程中使用的原材料和元器件造成损伤，如电子元件、塑料部件等，导致产品性能下降或损坏。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" b="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生产设备与工艺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静电对生产设备造成干扰，影响设备的正常运行和精度，如静电对电子测试设备的干扰，导致测试结果不准确。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在工艺流程中，静电可能导致元器件的贴装、焊接等工艺环节出现偏差，降低产品质量和良品率。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06" r="1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静电对电视机产品的显示效果、声音质量、电气性能等方面产生负面影响，导致产品性能不稳定或下降。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静电可能导致电视机产品在运输和使用过程中出现故障，增加售后维修和客户投诉的风险。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产品质量与性能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29" b="29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防静电工作区域设计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防静电工作台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选用防静电工作台面，并确保接地良好，以减少静电积累。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防静电地坪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在生产车间铺设防静电地坪，以导走地面电荷，防止静电积累。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防静电墙面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墙面可采用防静电涂料或贴防静电胶带，以防止电荷积累。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防静电工作服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操作人员穿着防静电工作服，以减少人体与带电物体的接触。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防静电手环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为操作人员配备防静电手环，以释放人体携带的静电。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防静电工具箱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为操作人员提供防静电工具箱，存放和使用防静电工具。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防静电设备配置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https://d.book118.com/427153065142006031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2024-09-04T06:07:20.246</cp:lastPrinted>
  <dcterms:created xsi:type="dcterms:W3CDTF">2024-09-03T22:07:20Z</dcterms:created>
  <dcterms:modified xsi:type="dcterms:W3CDTF">2024-09-03T22:07:22Z</dcterms:modified>
</cp:coreProperties>
</file>