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13FB7C-25C4-4BE3-893D-7E87FA1D2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F83A541-C4BC-4863-82B5-17E9708E3C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B2DDCC5-BA61-4DBE-ACCC-CA47B6AE97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65C32A-4218-42B5-AD6F-867E0641F84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4CF680D-9A6B-4D6F-A426-90B6C114A3A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02261BE-92CE-46B3-8490-1128C4956DD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726457-9179-4077-97C2-A5B2E753040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FE0D342-AB86-4463-8EFF-95EC720165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A688545-FCFF-4337-9842-445D355CB0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7FED13-F931-4717-B0D6-C9D31AB13B7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0E7222-A480-4CF2-8C55-364C1A91B0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715403002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部队心肺复苏术</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心肺复苏术概述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心肺复苏术的基本原理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心肺复苏术的操作流程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心肺复苏术的注意事项与技巧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心肺复苏术的培训与演练</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心肺复苏术概述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73" r="127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心肺复苏术（CPR）是一种紧急处理技术，用于在心脏骤停的情况下维持大脑的氧气供应和促进心脏的泵血功能。</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通过胸外按压和人工呼吸来暂时替代心脏和肺的功能，为患者提供必要的氧气和血液，以保持重要器官的正常功能，直到专业救援人员到达。</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目的</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在心脏骤停的情况下，心肺复苏术是挽救生命的关键措施，可以显著提高患者的生存率。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挽救生命</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31125" r="31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防止脑损伤</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7542" r="7542"/>
          <a:stretch>
            <a:fillRect/>
          </a:stretch>
        </p:blipFill>
        <p:spPr>
          <a:xfrm>
            <a:off x="8741655"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延长救援时间</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通过维持大脑的氧气供应，心肺复苏术可以防止脑损伤，降低患者长期后遗症的风险。</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在等待专业救援人员到达之前，心肺复苏术可以延长患者的生命，为进一步救治创造条件。</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心肺复苏术的发展可以追溯到20世纪初，经过多年的研究和改进，技术不断完善和提高。</a:t>
            </a:r>
          </a:p>
        </p:txBody>
      </p:sp>
      <p:pic>
        <p:nvPicPr>
          <p:cNvPr id="5" name="Picture 5"/>
          <p:cNvPicPr>
            <a:picLocks noChangeAspect="1"/>
          </p:cNvPicPr>
          <p:nvPr/>
        </p:nvPicPr>
        <p:blipFill>
          <a:blip r:embed="rId2"/>
          <a:srcRect l="17375" r="1737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8792" r="18792"/>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历史回顾</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随着医学技术的进步，心肺复苏术的方法和标准不断更新和改进，以提高抢救成功率。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技术进步</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为了提高公众对心肺复苏术的认识和掌握程度，全球范围内开展了广泛的培训和宣传活动。</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普及推广</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心肺复苏术的历史与发展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心肺复苏术的基本原理</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循环系统是维持生命的重要系统，负责将氧气和营养物质输送到身体各部位，同时将二氧化碳和废物排出体外。</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心肺复苏术通过胸外按压和人工呼吸来模拟正常心脏和肺的功能，以恢复循环系统的正常功能。</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胸外按压通过挤压心脏，使血液流动，将氧气输送到脑部和其他重要器官。人工呼吸则提供氧气，帮助肺部进行气体交换。</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循环系统原理</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9572" r="1957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呼吸系统的主要功能是吸入氧气并排出二氧化碳。</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心肺复苏术通过人工呼吸来维持呼吸系统的正常功能，为脑部和其他重要器官提供足够的氧气。</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人工呼吸通过吹气使肺部扩张，帮助肺部进行气体交换，排出二氧化碳并吸入新鲜氧气。</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呼吸系统原理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神经系统的正常功能对于维持生命至关重要。心肺复苏术通过恢复循环和呼吸系统的正常功能，有助于保护神经系统的完整性，减少脑部和其他器官的损伤。</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神经生理学是研究神经系统功能和机制的科学。</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心肺复苏术不仅关注循环系统和呼吸系统的功能，还关注神经系统的作用。</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t="16071" b="16071"/>
          <a:stretch>
            <a:fillRect/>
          </a:stretch>
        </p:blipFill>
        <p:spPr>
          <a:xfrm>
            <a:off x="4316454" y="1334615"/>
            <a:ext cx="3413760" cy="2316480"/>
          </a:xfrm>
          <a:prstGeom prst="rect">
            <a:avLst/>
          </a:prstGeom>
        </p:spPr>
      </p:pic>
      <p:pic>
        <p:nvPicPr>
          <p:cNvPr id="14" name="Picture 14"/>
          <p:cNvPicPr>
            <a:picLocks noChangeAspect="1"/>
          </p:cNvPicPr>
          <p:nvPr/>
        </p:nvPicPr>
        <p:blipFill>
          <a:blip r:embed="rId4"/>
          <a:srcRect t="16071" b="16071"/>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神经生理学原理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https://d.book118.com/427154030024006032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2024-09-04T19:26:36.381</cp:lastPrinted>
  <dcterms:created xsi:type="dcterms:W3CDTF">2024-09-04T11:26:36Z</dcterms:created>
  <dcterms:modified xsi:type="dcterms:W3CDTF">2024-09-04T11:26:38Z</dcterms:modified>
</cp:coreProperties>
</file>