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BC71A-A6CF-4B0F-A45D-B09235C97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C7EAA2-9CCB-4EA0-BCCB-0BA722564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F095E-B20C-43CC-AB1F-696EF1C50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7E3D22-2D0F-447F-9AD1-409E56A87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8317CF-8C7B-4265-933C-C724997C3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CCC67D-A171-4B31-91CF-D83FA333E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2D7B5A-8300-4EDF-9083-BCFBCC015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2A2975-0F3E-4E6E-99E5-B661AAACB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AE9971-F890-4610-B448-B0CE4AB09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3A5DDC-A499-4BCB-9489-94A17364D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32911D-7244-494A-9A0C-49E9CDCD5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5404105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新生儿体重及护理查房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新生儿体重管理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新生儿日常护理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新生儿常见疾病及处理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新生儿疫苗接种及注意事项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新生儿安全与教育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新生儿体重管理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39" r="3293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新生儿出生时体重在2.5-4.0kg之间，平均体重为3.0kg左右。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正常体重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如果新生儿出生时体重低于2.5kg或高于4.0kg，则可能存在异常情况。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过轻或过重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体重标准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母体疾病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营养不足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体重异常的原因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97" r="1249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98" r="16598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715" r="1671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早产是导致新生儿体重过轻的主要原因之一。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母亲患有某些疾病，如糖尿病、高血压等，可能导致胎儿发育异常，出生时体重过轻。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母亲在孕期或哺乳期营养不足，可能导致胎儿或新生儿体重过轻。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如遗传因素、多胎妊娠等也可能影响新生儿的体重。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体重异常的应对措施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针对不同病因采取相应的治疗措施，如控制母体疾病、提供充足的营养等。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根据新生儿的体重情况，提供适当的护理措施，如保暖、喂养指导等。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定期监测新生儿的体重，以便及时发现并处理体重异常问题。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寻求专业医生的指导和建议，以确保新生儿的健康和发育。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针对病因治疗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定期监测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专业指导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105" r="1710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新生儿需要母乳喂养，以获取充足的营养和免疫保护。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如果无法母乳喂养，可以选择适合新生儿的配方奶进行人工喂养。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根据新生儿的体重和生长情况，制定合理的喂养量和时间表。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正确的喂养姿势有助于避免新生儿溢奶和吸入空气。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喂养姿势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167" b="141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每天洗澡，清洁新生儿的皮肤和毛发，特别是在褶皱处和尿布区域。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保持皮肤清洁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选择合适的尿布，及时更换尿布，并保持尿布区域的皮肤干燥和清洁。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尿布护理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根据需要为新生儿涂抹适合的护肤品，以保持皮肤湿润和柔软。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涂抹护肤品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保持室内温度和湿度适宜，避免过度干燥或潮湿对新生儿皮肤的影响。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注意温度和湿度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589" r="2858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制定合理的睡眠时间和作息表，有助于新生儿形成规律的睡眠习惯。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建立规律的睡眠习惯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睡眠环境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安全措施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睡眠姿势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创造安静、舒适的睡眠环境，避免过度刺激和光线过亮。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确保新生儿在睡眠中安全，避免窒息和意外伤害的风险。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新生儿应采用仰卧姿势睡觉，以降低猝死的风险。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选择柔软舒适的衣物和床品，定期清洗和更换。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衣物和床品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保持室内空气流通，定期清洁和消毒婴儿床、玩具等物品表面。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定期修剪新生儿的指甲，避免抓伤自己。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指甲修剪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新生儿口腔清洁可使用柔软的纱布或棉签轻轻擦拭。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口腔清洁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清洁卫生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新生儿常见疾病及处理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https://d.book118.com/427154041055006041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2024-09-14T03:08:47.205</cp:lastPrinted>
  <dcterms:created xsi:type="dcterms:W3CDTF">2024-09-13T19:08:47Z</dcterms:created>
  <dcterms:modified xsi:type="dcterms:W3CDTF">2024-09-13T19:08:49Z</dcterms:modified>
</cp:coreProperties>
</file>