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7F84F-29A0-4649-B340-E43C1F83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9998D-D1FC-4D95-9DD0-33318F5B4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8B60E-DA1A-421B-AA36-8C9C54060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E7E5C-E2EF-47D2-BC93-57904872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13EA0F-236F-4770-AC81-DD850AC41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6DE4D-3DDB-4D1E-86BE-4C35301FD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78F684-582A-4D64-8B1F-1D771AF97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B8D63-141E-4D78-A15A-D49988FA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F121C-33EF-453C-985A-4CCC50835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C2DA1-24CF-4617-BFD9-51154E0BF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0B464-7F2D-4681-ABF5-0D7276A3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4160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预防幼儿走失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幼儿走失的原因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预防幼儿走失的措施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走失后的应对措施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社会支持与帮助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幼儿走失的原因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5" r="27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幼儿好奇心强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幼儿对危险和安全缺乏认知，容易冒险尝试，导致走失。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幼儿对周围环境充满好奇，容易被新奇事物吸引，容易离开熟悉的环境和人群。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439" r="84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监护人疏忽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监护人可能因为疏忽或分心，未能及时关注和看护幼儿，导致幼儿走失。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监护人可能对幼儿的行踪和安全缺乏足够的了解和掌握，未能及时发现和防止幼儿走失。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417" r="8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幼儿对路线和方向的理解和记忆能力有限，容易迷路或走错方向。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幼儿可能因为年幼无知或情绪波动等原因，不按照预定的路线行走，导致走失。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幼儿记忆路线的偏差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预防幼儿走失的措施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监护人应时刻关注幼儿的行踪，不要让幼儿离开自己的视线范围。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监护人应提高安全意识，了解预防幼儿走失的相关知识，避免因疏忽导致意外发生。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增强监护人的责任意识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家长应尽早教孩子认识家庭住址和亲人联系方式，以便在紧急情况下联系家人。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家长可以在家中显眼位置贴上家庭住址和亲人联系方式，方便孩子记忆。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教幼儿认识家庭住址和亲人联系方式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培养幼儿的自我保护意识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家长应教育孩子在遇到陌生人时应保持警惕，不轻易相信陌生人的话，不跟随陌生人离开。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家长可以模拟一些场景，教孩子如何应对紧急情况，提高孩子的自我保护能力。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走失后的应对措施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https://d.book118.com/427154160024006041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2024-09-13T20:01:00.523</cp:lastPrinted>
  <dcterms:created xsi:type="dcterms:W3CDTF">2024-09-13T12:01:00Z</dcterms:created>
  <dcterms:modified xsi:type="dcterms:W3CDTF">2024-09-13T12:01:02Z</dcterms:modified>
</cp:coreProperties>
</file>