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F0F02B-A90C-4D5B-905E-02E4BA848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C1609-8DCC-4667-B8F7-77EC84ABD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13E338-9049-4729-854F-580F40DC9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BB09CA-729E-424E-8059-5E59ED8FC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C93BD3-D995-489E-A421-37BFC80967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C18B66-464D-4971-9067-ED3CEAF982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DFCA8F-E6C2-41C8-92D8-69CD22CF52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918C4F-915C-454E-9890-AAA4E62B0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4524F-B336-4A40-8110-E6403C2181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42A18-EDE4-4845-B137-60769331B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9B3E3-562C-462D-BC03-EDC0D0832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15501212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《商业银行的资本》ppt课件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商业银行资本概述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商业银行资本的来源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商业银行资本的管理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商业银行资本的风险管理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商业银行资本的监管与法规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商业银行资本概述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资本的定义与功能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资本是商业银行运营的基础，它为银行提供了必要的资金支持，保障了银行的正常运营和风险抵御能力。资本的主要功能包括提供融资、吸收损失、维持市场信心和满足监管要求等。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19" r="257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资本的定义与功能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资本的组成与分类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商业银行的资本主要由核心资本和附属资本两部分组成。核心资本包括股本、盈余公积、未分配利润等，是银行资本的主要部分，对银行的稳健运营至关重要。附属资本包括次级债务、可转债等，虽然其风险相对较高，但在满足一定条件下也可计入银行资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资本的组成与分类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资本充足率要求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充足率是衡量商业银行资本充足状况的重要指标，它要求银行拥有足够的资本来覆盖其风险资产，以保障银行的稳健运营。监管机构对银行的资本充足率有明确的要求，银行必须达到最低的资本充足率标准，以确保其具备足够的抵御风险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资本充足率要求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商业银行资本的来源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银行成立时，股东实际缴纳的资本金。</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实收资本</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由股东或其他投资者对银行的投资超过其注册资本部分形成的资本公积金。</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资本公积</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银行按税后利润的一定比例提取的公积金，用于弥补亏损和增加银行资本。</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盈余公积</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银行经营过程中产生的未分配利润，可用于增加银行资本。</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未分配利润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核心资本的来源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银行发行的长期次级债务，期限较长，一般在5年以上。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长期次级债务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混合资本工具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少数股东权益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其他债务性资本工具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一种同时具有股本和债务特性的资本工具，如可转换债券等。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银行子公司或联营公司中的少数股东权益，可计入附属资本。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如金融债券等，在一定条件下可计入附属资本。</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附属资本的来源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一种具有优先权的股票，其股息率固定，优先于普通股股东分配利润。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优先股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一种可以在一定时期内转换为股票的债务工具，兼具债务和股权的特性。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可转债</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一种没有到期日的债务工具，可以长期持有，也可以在二级市场流通。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永续债</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将银行的资产打包成证券化产品，通过发行证券的方式筹集资金，优化银行的资产负债结构。</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资产证券化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资本工具的创新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商业银行资本的管理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根据银行的发展战略和风险承受能力，制定资本总量和资本结构的目标，确保银行具备足够的资本来抵御潜在风险。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通过对未来业务发展、风险状况和资本成本等因素的预测，制定资本预算计划，合理安排资本的筹集和使用。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资本规划与预算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资本预算</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资本规划</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11" b="111"/>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资本配置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根据银行的业务发展需求和风险状况，将资本分配到不同的业务领域和产品线，实现资本的高效利用。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资本使用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在资本配置的基础上，合理安排各业务领域的资本投入，确保业务发展与风险控制相协调。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资本配置与使用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https://d.book118.com/427155012123006035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2024-09-10T05:32:24.116</cp:lastPrinted>
  <dcterms:created xsi:type="dcterms:W3CDTF">2024-09-09T21:32:24Z</dcterms:created>
  <dcterms:modified xsi:type="dcterms:W3CDTF">2024-09-09T21:32:26Z</dcterms:modified>
</cp:coreProperties>
</file>