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2C0EE-BA3E-490A-A530-36E78B7DF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3EFAF-5A4B-4AEB-8E68-2B4EE5EB6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17998-69DE-4AC2-99B7-C77007F02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14550-6B47-4B35-8114-5C085944E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E3C313-F86B-4A7A-9688-67CB5AA61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46C374-89D4-4AEF-B87D-30112324A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20D409-AECD-46A6-BBE5-5B9786473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A80E1-3857-4EC9-959D-87CDB9346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AAF44-328A-4DAE-89FB-648AAB282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4A401-FDDD-4B71-8BAB-6DF53E689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AA963-6B2C-4FA1-9635-CC652D374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56115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穴位贴敷护理在中医护理中的应用与实践\n## 1.穴位贴敷护理的基本概念与原理\n### 1.1穴位贴敷护理的定义与发展历程\n### 1.2穴位贴敷护理的原理及作用机制\n### 1.3穴位贴敷护理的常用药物及材料\n## 2.穴位贴敷护理的适用范围与禁忌\n### 2.1穴位贴敷护理的适应症及疾病类型\n### 2.2穴位贴敷护理的禁忌症及注意事项\n### 2.3穴位贴敷护理的个体化选择与优化\n## 3.穴位贴敷护理的操作流程与技巧\n### 3.1穴位贴敷护理的准备工作与环境要求\n### 3.2穴位贴敷护理的操作步骤与技巧\n### 3.3穴位贴敷护理的观察与评估\n## 4.穴位贴敷护理的常见问题与处理\n### 4.1穴位贴敷护理的不良反应及预防\n### 4.2穴位贴敷护理的并发症及处理\n### 4.3穴位贴敷护理的护理干预与措施\n## 5.穴位贴敷护理的临床研究进展与展望\n### 5.1穴位贴敷护理的临床研究设计与方法\n### 5.2穴位贴敷护理的疗效评价与影响因素\n### 5.3穴位贴敷护理的未来发展趋势与挑战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000"/>
              <a:t>穴位贴敷护理在中医护理中的应用与实践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穴位贴敷护理的基本概念与原理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穴位贴敷护理是一种中医外治法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通过在穴位上贴敷药物，达到调整机体功能、治疗疾病的目的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贴敷药物一般为中药粉末、膏药等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穴位贴敷护理的发展历程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古代中医文献中已有记载，如《黄帝内经》等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明清时期，穴位贴敷护理逐渐成熟，广泛应用于临床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现代，穴位贴敷护理已成为中医护理的重要组成部分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穴位贴敷护理的定义与发展历程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穴位贴敷护理的原理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通过药物对穴位的刺激作用，调整脏腑功能，达到治疗疾病的目的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药物通过皮肤吸收，发挥药效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穴位贴敷护理的作用机制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药物对穴位的刺激作用，可以调节经络气血运行，疏通经络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药物对穴位的刺激作用，可以调整脏腑功能，达到治疗疾病的目的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药物通过皮肤吸收，可以起到局部治疗作用，缓解症状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穴位贴敷护理的原理及作用机制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穴位贴敷护理的常用药物及材料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穴位贴敷护理的常用药物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中药粉末：如白芥子、细辛、附子等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膏药：如麝香止痛膏、狗皮膏等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穴位贴敷护理的材料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透皮吸收剂：如氮酮、丙二醇等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基质材料：如巴布剂、水凝胶等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辅助材料：如脱敏剂、防粘剂等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穴位贴敷护理的适用范围与禁忌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穴位贴敷护理的适应症及疾病类型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穴位贴敷护理的适应症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消化系统疾病：如胃炎、胃溃疡、腹泻等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呼吸系统疾病：如支气管炎、哮喘、肺炎等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妇科疾病：如月经不规律、痛经、盆腔炎等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骨科疾病：如颈椎病、腰间盘突出、骨折等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穴位贴敷护理的疾病类型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炎症性疾病：如关节炎、淋巴结炎等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疼痛性疾病：如头痛、腰腿痛等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免疫性疾病：如类风湿性关节炎、过敏性鼻炎等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穴位贴敷护理的禁忌症及注意事项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穴位贴敷护理的禁忌症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对贴敷药物过敏者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皮肤破损、感染、红肿者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孕妇、哺乳期妇女慎用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穴位贴敷护理的注意事项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贴敷前清洁皮肤，避免过敏反应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贴敷时注意药物分布均匀，避免药物聚集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贴敷后密切观察皮肤反应，如有不适，及时取下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穴位贴敷护理的个体化选择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根据患者的体质、病情、病因等因素，选择合适的药物和穴位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考虑患者的年龄、性别、生活习惯等因素，调整贴敷时间和频率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穴位贴敷护理的优化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结合现代中药研究成果，选择有效成分高的药物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采用新型基质材料和透皮吸收剂，提高药物吸收效果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结合其他中医护理方法，如针灸、拔罐等，提高治疗效果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穴位贴敷护理的个体化选择与优化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穴位贴敷护理的操作流程与技巧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穴位贴敷护理的准备工作与环境要求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穴位贴敷护理的准备工作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准备贴敷药物、基质材料、辅助材料等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清洁患者皮肤，做好过敏试验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穴位贴敷护理的环境要求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保持治疗室清洁、通风良好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避免阳光直射，防止药物变质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https://d.book118.com/427156115005006042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穴位贴敷护理在中医护理中的应用与实践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2024-09-15T02:36:48.916</cp:lastPrinted>
  <dcterms:created xsi:type="dcterms:W3CDTF">2024-09-14T18:36:48Z</dcterms:created>
  <dcterms:modified xsi:type="dcterms:W3CDTF">2024-09-14T18:36:50Z</dcterms:modified>
</cp:coreProperties>
</file>