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0845-8F7E-400F-A612-3B089A62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3E5E-7BCA-4CD4-B379-00D7E503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5E431-BDBA-49A4-AAA4-04BD4ABF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A74A6-8741-4D12-B2A3-1C4A41099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7B757-FADB-4F1A-A29B-4D1104BB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521DC-E534-48A3-AEC0-1612B0C1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BABB8-33CE-4823-B3DB-B172FB35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DAA2A-D95B-48FA-BAAD-7EAEF64C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256C1-E369-40A5-AD9A-3155312F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4A953-8242-4BBD-95A1-0ADE7119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BC43B-EB1F-4E45-94D5-E02B90E3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6160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ppt课件护理查房制作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PPT课件护理查房制作的主要目的是提高护理查房的效率和效果，使参与查房的医护人员更好地掌握患者病情、护理措施和相关医学知识。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。为了提高护理质量，需要不断加强护理人员的专业知识和技能培训，而PPT课件作为一种可视化、系统化的展示工具，在护理查房中得到了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PPT课件是指使用PowerPoint软件制作的演示文稿，通过图文、动画、音频、视频等多种形式展示信息。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医院护理工作的重要组成部分，是提高护理质量、保障患者安全的重要措施。通过PPT课件制作，可以将护理查房的内容系统化、结构化地呈现出来，帮助参与查房的医护人员更好地理解和掌握相关知识，提高查房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疾病诊断及病情状况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简要介绍患者的疾病类型、症状、体征以及当前病情状况。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说明患者的治疗方案、治疗过程及效果，包括手术名称、手术日期、手术效果等。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姓名、年龄、性别、住院号等。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根据患者的病情和需求，制定个性化的护理计划，包括饮食护理、生活护理、病情监测等方面的内容。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详细介绍各项护理操作的流程，如口腔护理、皮肤护理、吸氧等，确保操作规范、安全。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强调护理过程中的重点和注意事项，如预防并发症、保持患者舒适度等。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确定评估患者护理效果的指标，如生命体征、疼痛程度、自理能力等。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说明评估的具体方法，如观察、量表评估等。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评估结果及改进措施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根据评估结果，分析护理效果，提出改进措施，持续优化护理质量。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尽量使用简练、专业的语言，避免冗长和复杂的句子结构。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使用粗体、斜体、下划线等方式突出关键词和重要信息。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合理使用标题和段落，使内容层次分明，易于理解。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文字处理技巧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选择清晰度高、与主题相关的图片，避免使用模糊或无关的图片。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精选图片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根据需要裁剪图片，突出重点内容，去除无关部分。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适当裁剪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将文字与图片有机结合，避免文字与图片内容重复或脱节。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图片处理技巧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控制速度和持续时间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合理控制动画和过渡效果的速度和持续时间，确保观众能够清晰地理解内容。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适度使用动画和过渡效果可以增加课件的生动性和趣味性，但过度使用会分散观众的注意力。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根据内容和需要选择合适的动画和过渡效果，如淡入淡出、飞入飞出等。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动画和过渡效果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https://d.book118.com/427156160063006044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2024-09-18T20:58:37.164</cp:lastPrinted>
  <dcterms:created xsi:type="dcterms:W3CDTF">2024-09-18T12:58:37Z</dcterms:created>
  <dcterms:modified xsi:type="dcterms:W3CDTF">2024-09-18T12:58:39Z</dcterms:modified>
</cp:coreProperties>
</file>