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0F563-7186-4F20-8BE3-818EEAA04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D736E-7E9B-4C4D-B81E-B0585975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ECB00-E667-4D7E-8002-625C7911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7EEDD-917E-4E64-B0CB-C6E53277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53F89-E4B7-44CF-8ACF-9A7102DA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95886-79A8-4E84-86C8-469657C4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2F6DF-5208-4FA8-A16C-13880F8F2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344C5-BF9B-4916-8DD0-4CABF9C9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BD1FB-F0EF-4A68-BBC0-E588A847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661CF-8945-436C-A630-09390C8C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2D3D-1494-4792-B177-A7B451353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60003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天津市城市媒体战略合作说明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合作目标与原则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合作内容与方式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资源保障与政策支持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合作效益与未来展望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媒体数量与种类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天津市拥有众多报纸、杂志、电视、广播和网络媒体，形成了多元化的媒体格局。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传播影响力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天津市媒体在传播信息、引导舆论、服务民生等方面发挥着重要作用，具有广泛的社会影响力。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近年来，天津市媒体积极推进融合发展，加强内容创新，提升传播力、引导力、影响力和公信力。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天津市媒体发展现状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通过战略合作，双方可以整合各自的优势资源，实现资源共享和互补，提高资源利用效率。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战略合作有助于提升双方的品牌形象和知名度，增强市场竞争力。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合作可以促进双方在内容创新、技术创新、管理创新等方面的交流合作，推动媒体融合发展。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双方具有良好的合作基础和广泛的合作空间，在内容生产、技术支持、市场拓展等方面具有互补性。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各自在媒体领域拥有丰富的经验和资源优势，如专业的采编团队、先进的技术支持、广泛的用户基础等。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292" r="19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双方希望通过战略合作，共同打造具有影响力的城市媒体品牌，推动天津市媒体产业的繁荣发展。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合作愿景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双方合作的基础与优势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加强天津市与国内外其他城市之间的信息交流，推动文化、旅游、经贸等领域的合作与发展。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服务市民生活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通过媒体合作，提供更多元化、高品质的文化产品和服务，丰富市民的精神文化生活。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通过媒体合作，展示天津市的经济发展、文化传承、社会进步等方面的成就，提升城市的知名度和美誉度。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平等互利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合作双方应遵循平等、自愿、公平和诚实信用的原则，实现互利共赢。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建立长期稳定的合作关系，确保合作项目的持续推进和成果的共享。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鼓励创新，探索新的合作模式和方法，以适应不断变化的市场需求和社会环境。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通过合作，提高天津市媒体在国内外的影响力和传播力，增强舆论引导能力。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媒体传播力提升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通过媒体合作，塑造天津市独特的城市品牌形象，提升城市的认知度和吸引力。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城市品牌塑造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通过提供优质的媒体内容和服务，提高市民的生活品质和幸福感。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市民生活品质提高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合作内容与方式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合作双方共同策划、制作高质量的媒体内容，包括新闻报道、专题节目、纪录片等。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双方互相提供各自平台上的优质内容，进行交叉推广，扩大内容传播范围。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探讨版权合作的可能性，包括内容授权、转载等，实现资源共享和互利共赢。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内容创作与共享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定期举行技术交流会，分享各自在媒体技术方面的最新进展和实践经验。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开展媒体人才培训合作，共同提升双方团队的专业素养和综合能力。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根据合作需要，双方可互相提供技术支持，包括内容制作技术、传播技术等。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共享用户资源，进行精准营销和个性化推荐，提高用户黏性和满意度。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合作双方互相在各自平台上宣传对方品牌，提高品牌知名度和影响力。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共同策划市场推广活动，包括线上线下活动、广告投放等，扩大市场份额。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https://d.book118.com/427160003015006042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2024-09-15T05:45:28.020</cp:lastPrinted>
  <dcterms:created xsi:type="dcterms:W3CDTF">2024-09-14T21:45:28Z</dcterms:created>
  <dcterms:modified xsi:type="dcterms:W3CDTF">2024-09-14T21:45:29Z</dcterms:modified>
</cp:coreProperties>
</file>