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B3502-1F8C-41F6-84C3-6D06E559A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CC184-1987-4A83-AF73-A7ED27CF7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02E0E3-2708-4E5E-AFF9-36950C4C0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D6FD0B-4D9D-4E6D-857F-5F0A48D99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3DC540-04E8-474B-8CA9-5F165B575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C65BF4-BA8A-48C0-88E6-698F57B2E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BB32D7-2ADA-4531-8C00-0DF46E526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167110-F251-4984-85FA-209A58C4F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63DE86-CA53-4187-9DE0-49A535CB9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5EAE5E-4CDA-4169-A65C-932B57F5F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06266-902F-47FB-855F-239A457AD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161062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骨科延续护理ppt课件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骨科延续护理概述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骨科疾病基础知识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骨科患者康复护理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骨科患者家庭护理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骨科延续护理实践案例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骨科延续护理概述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骨科延续护理是指患者从医院到家庭或社区的连续性护理，旨在确保患者在不同医疗场所都能得到协调、连贯的护理。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随着医疗技术的发展，越来越多的骨科患者选择在家中康复，骨科延续护理对于确保患者康复效果、预防并发症、提高生活质量具有重要意义。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骨科患者常面临疼痛问题，需要有效的疼痛管理措施。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根据患者的具体情况，制定个性化的康复训练计划，帮助患者恢复关节功能和肌肉力量。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骨科患者可能因疼痛、活动受限等原因产生焦虑、抑郁等心理问题，需要心理支持和疏导。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提供营养建议和健康生活方式指导，帮助患者保持良好的生活习惯。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营养与生活方式指导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骨科患者护理需求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提高患者的康复效果和生活质量，减少并发症，降低再入院率。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以患者为中心，提供个性化、专业化的延续护理服务；加强与医院、社区、家庭等多方合作，确保护理服务的连续性和协调性；注重信息交流与反馈，及时调整护理计划，满足患者的动态需求。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骨科延续护理的目标和原则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骨科疾病基础知识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000" r="140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由于颈椎长期劳损、骨质增生等原因引起的颈椎退行性病变，表现为颈肩疼痛、上肢无力等。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颈椎病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腰椎间盘突出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膝关节骨关节炎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由于腰椎间盘退行性变、纤维环破裂等原因，髓核突出压迫神经根所致，表现为腰痛、下肢放射痛等。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由于膝关节软骨磨损、骨质增生等原因引起的关节炎症，表现为膝关节疼痛、僵硬等。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由于外伤、骨质疏松等原因导致的骨骼完整性或连续性中断，分为闭合性骨折和开放性骨折。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常见骨科疾病类型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14" r="16214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0092" b="10092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颈椎病主要与颈椎长期劳损、不良姿势等因素有关，导致颈椎间盘退行性变、颈椎骨质增生等。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腰椎间盘突出主要与腰椎间盘退行性变、长期弯腰劳动或剧烈运动等因素有关。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膝关节骨关节炎主要与年龄、肥胖、关节劳损、关节炎症等因素有关。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骨折主要与外伤、骨质疏松、骨骼疾病等因素有关。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骨科疾病的病因和病理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颈椎病主要表现为颈肩疼痛、上肢无力、头晕等症状，可通过颈椎X线、CT或MRI等检查确诊。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67" r="1167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t="23022" b="23022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7500" r="7500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膝关节骨关节炎主要表现为膝关节疼痛、僵硬、活动受限等症状，可通过膝关节X线、CT或MRI等检查确诊。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腰椎间盘突出主要表现为腰痛、下肢放射痛、肌肉萎缩等症状，可通过腰椎X线、CT或MRI等检查确诊。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骨折主要表现为疼痛、肿胀、功能障碍等症状，可通过X线、CT或MRI等检查确诊。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骨科疾病的临床表现和诊断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骨科患者康复护理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促进功能恢复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减轻疼痛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促进心理健康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康复护理的重要性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早期康复护理可以预防长期卧床导致的褥疮、肺炎等并发症，降低感染风险。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康复护理中的理疗和运动可以帮助患者缓解疼痛，减轻药物依赖。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康复护理不仅关注身体恢复，还关注患者的心理健康，帮助患者树立信心，减轻焦虑和抑郁情绪。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通过康复护理，帮助患者恢复肌肉力量、关节活动度和日常生活能力，提高生活质量。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https://d.book118.com/427161062152006031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2024-09-04T08:24:01.561</cp:lastPrinted>
  <dcterms:created xsi:type="dcterms:W3CDTF">2024-09-04T00:24:01Z</dcterms:created>
  <dcterms:modified xsi:type="dcterms:W3CDTF">2024-09-04T00:24:03Z</dcterms:modified>
</cp:coreProperties>
</file>