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FD5CB65-280D-4DDE-B000-165F05F997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E6378-454A-4EEE-823F-C84CC62AE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058BE-C63E-42D7-BD1A-2C8A04103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73CCC-6EFE-4219-B785-CD7BE037F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9FCEF-D03A-4129-AA8B-EDBEA10CD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FFDFE-44A9-40E0-AD36-08AFBA7A6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E1FB6-3514-401E-A79A-50814002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E29E3-6112-4874-BC14-ADE90330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536B4-D81D-4567-861A-B215802E2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94018-77F0-42A5-8195-DD9A55BC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95E9D-9E0D-4D06-869A-F64EF1E53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75976-CD80-4C71-8F45-6BD69C25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78FFEFE-644A-4DE0-BFFF-298804D657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7942908-F0E7-4770-8E1A-EF3D759B32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6110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如何开展企业礼仪培训活动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开展前的准备工作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培训实施过程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培训效果评估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实践应用与延伸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企业礼仪培训活动的重要性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企业礼仪培训活动在商业场合扮演着重要的角色。通过培训活动，可以有效提升企业形象，树立专业品牌形象，同时也帮助员工提高交际能力，更好地与客户合作和沟通。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企业礼仪培训活动的目标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提升专业素质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增强员工职业素养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树立专业形象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提升企业形象和品牌价值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增进团队协作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促进员工之间的合作和沟通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企业礼仪培训活动的内容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提升商务交际技巧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正确的商务交往礼仪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提升会议效率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会议礼仪与沟通技巧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提升用餐礼仪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商务餐桌礼仪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提升仪容形象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礼仪仪容与仪态修养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企业礼仪培训活动的方式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灵活学习方式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面对面指导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实际操作演练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根据需求定制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个性化定制培训方案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企业礼仪培训活动的挑战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培训效果受限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员工参与度不高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跨国公司需重视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文化差异影响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需要长期支持和引导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持续跟进难度大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需要合理控制成本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成本支出较高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开展前的准备工作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确定培训目标和参与人员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在开展企业礼仪培训活动前，首先需要明确培训的目的和预期效果。同时，要确定参与培训的员工范围和人数，制定具体的培训计划和时间安排，确保培训目标清晰明确。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确定培训目标和参与人员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确保培训有针对性和导向性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明确培训目的和效果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确保培训对象明确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确定参与员工范围和人数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确保培训时间和内容合理安排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制定具体培训计划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决定培训形式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可以选择研讨会、讲座、实践练习等形式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根据培训目的和效果进行选择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设计培训内容和教学大纲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制定详细的培训内容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编写教学大纲，明确培训重点和内容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确定培训方式和形式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选择适合企业需求的培训方式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根据企业特点和需求选择培训方式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例如在线培训、面对面培训等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准备培训材料和讲师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确保培训内容来源丰富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收集培训资料和案例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保证培训效果和氛围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准备充分的培训材料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确保培训质量和专业性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邀请专业讲师承担培训任务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安排培训场地和设备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在开展企业礼仪培训活动时，必须确保培训场地和设备的安排得当。确定培训的地点和场所，准备必要的培训设备和工具，以及确保培训环境舒适和安全，为培训活动的顺利进行打下基础。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培训实施过程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开场白与自我介绍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在企业礼仪培训活动开始时，教练和参与者需要相互介绍，建立良好的互动氛围。通过引入话题和简要概述培训内容，能够引起员工的兴趣和参与度。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理论知识讲解与案例分析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学习礼仪的相关知识和技巧，包括着装、礼仪规范等方面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礼仪知识介绍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通过典型案例分析，帮助员工将理论知识转化为实际应用能力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重点讲解礼仪技巧，如沟通技巧、姿势仪态等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技巧讲解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角色扮演与实践演练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组织员工参与角色扮演，模拟真实场景，提高应对危机的能力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指导员工在实践中运用学到的礼仪技巧，提升实际操作能力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实践演练指导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答疑解惑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解答员工在学习过程中遇到的问题和疑惑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提供实用建议和解决方案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互动讨论与答疑解惑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互动环节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开展讨论和互动，促进员工交流和共同学习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促进员工之间的沟通与合作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通过培训实施过程中的各个环节，员工可以掌握礼仪知识和技巧，提升职场竞争力。未来，希望员工能够将所学应用到实际工作中，形成良好的职业形象。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https://d.book118.com/427161101011006055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如何开展企业礼仪培训活动</vt:lpstr>
      <vt:lpstr>目录</vt:lpstr>
      <vt:lpstr>第一章 简介</vt:lpstr>
      <vt:lpstr> </vt:lpstr>
      <vt:lpstr>企业礼仪培训活动的目标</vt:lpstr>
      <vt:lpstr>企业礼仪培训活动的内容</vt:lpstr>
      <vt:lpstr>企业礼仪培训活动的方式</vt:lpstr>
      <vt:lpstr>企业礼仪培训活动的挑战</vt:lpstr>
      <vt:lpstr>第2章 开展前的准备工作</vt:lpstr>
      <vt:lpstr> </vt:lpstr>
      <vt:lpstr>确定培训目标和参与人员</vt:lpstr>
      <vt:lpstr>确定培训方式和形式</vt:lpstr>
      <vt:lpstr>准备培训材料和讲师</vt:lpstr>
      <vt:lpstr>安排培训场地和设备</vt:lpstr>
      <vt:lpstr>第3章 培训实施过程</vt:lpstr>
      <vt:lpstr> </vt:lpstr>
      <vt:lpstr>理论知识讲解与案例分析</vt:lpstr>
      <vt:lpstr>角色扮演与实践演练</vt:lpstr>
      <vt:lpstr>互动讨论与答疑解惑</vt:lpstr>
      <vt:lpstr>总结与展望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2024-09-29T14:38:52.405</cp:lastPrinted>
  <dcterms:created xsi:type="dcterms:W3CDTF">2024-09-29T06:38:52Z</dcterms:created>
  <dcterms:modified xsi:type="dcterms:W3CDTF">2024-09-29T06:38:54Z</dcterms:modified>
</cp:coreProperties>
</file>