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5E7A8-E97E-4512-8D18-14ADABD0C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1BB54-0160-4B9A-A5C7-39A487F0E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9D06A-BBCB-42AD-9E2D-2238D3734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2A477-7B22-499E-9AF6-45B5FE868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73C745-8E6F-4429-A147-61348BAF4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7E5EF0-8AB4-4722-B920-3A10DA7E6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AD47CD-AD0E-4DF7-A23B-45A1BC6F3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A3213-98A7-4D78-939D-DFBDC23EE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DA8B9-5253-4A65-9229-F9BE43E2E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E2972-75BA-48CA-819A-648DFE685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59795-6254-42C4-ACBE-8537C5748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6113110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安全生产专题培训会课件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安全生产概述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安全生产基本知识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安全生产技术与方法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安全生产案例分析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安全生产培训与教育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安全生产概述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63" r="334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安全生产是指在生产经营活动中，为避免人员伤害和财产损失而采取的一系列措施和管理活动。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实现生产过程中的安全、健康、环保和可持续发展，保障员工生命安全和身体健康，确保生产经营活动的正常进行。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安全生产是保障员工生命安全的重要手段，减少伤亡事故的发生，为员工创造安全、健康的工作环境。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安全生产是企业的核心竞争力之一，能够提高企业的生产效率和管理水平，增强企业的市场竞争力，促进企业稳定发展。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维护企业稳定发展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安全生产能够减少社会矛盾和纠纷，维护社会稳定，促进经济可持续发展。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80" r="5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安全生产法律法规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国家安全生产法律法规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包括《安全生产法》、《职业病防治法》等，对企业安全生产提出基本要求和规范。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行业安全生产标准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针对不同行业的特点和生产工艺，制定相应的安全生产标准和规范，如建筑、化工、机械等行业标准。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地方安全生产法规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根据地方实际情况和特点，制定符合地方特色的安全生产法规和规章，如各省市的安全生产条例。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安全生产基本知识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危险源辨识是安全生产管理的基础，通过识别和评估生产过程中的危险因素，采取相应的措施来预防事故的发生。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危险源辨识是指对生产过程中存在的危险因素进行识别和评估，包括设备缺陷、操作失误、环境因素等。通过危险源辨识，企业可以了解潜在的安全隐患，并采取相应的措施进行控制和管理。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危险源辨识需要定期进行，并根据生产工艺、设备、环境等因素的变化及时更新。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企业应定期开展危险源辨识工作，并建立危险源档案。同时，需要根据生产工艺、设备、环境等因素的变化及时更新危险源档案，以确保其准确性和有效性。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危险源辨识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风险评估与控制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总结词：风险评估与控制是针对已辨识的危险源进行风险评估，并采取相应的控制措施来降低事故发生的可能性。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详细描述：风险评估是对已辨识出的危险源进行风险评估，确定其可能造成的事故及其后果的严重程度。根据风险评估结果，企业可以采取相应的控制措施，如改善工艺、加强设备维护、提高员工安全意识等，以降低事故发生的可能性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总结词：风险评估与控制需要综合考虑技术、经济和管理等方面的因素，制定科学合理的控制措施。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详细描述：在制定风险控制措施时，企业需要考虑技术可行性、经济成本和组织管理等多个方面因素。在确保安全的前提下，选择最合适的控制措施，以达到最佳的安全效果和经济效果。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总结词：应急预案是为了应对突发事件而制定的紧急处理方案，通过演练来检验预案的有效性和可行性。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详细描述：应急预案是为了应对突发事件而制定的紧急处理方案，包括应急组织、救援队伍、资源调配、通讯联络等方面的内容。通过定期演练，企业可以检验应急预案的有效性和可行性，提高应对突发事件的能力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总结词：应急预案与演练需要定期进行，并根据实际情况及时更新和调整。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详细描述：企业应定期开展应急预案的演练工作，并对应急预案进行评估和修订。同时，需要根据实际情况的变化及时更新和调整应急预案，以确保其适应性和有效性。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应急预案与演练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明确各级管理人员和操作人员的安全生产职责，建立完整的安全生产责任体系。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制定安全生产目标，并层层分解，确保各级人员了解并承担相应的安全生产责任。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807" b="980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定期对安全生产责任制进行评估和修订，确保其适应企业发展和外部环境的变化。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制定安全检查计划，定期对生产设施、作业环境、人员操作等进行全面检查。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对检查中发现的问题和隐患进行记录、分类、评估，并采取相应的整改措施。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对整改情况进行跟踪和复查，确保隐患得到有效治理，防止事故发生。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https://d.book118.com/427161131103006041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2024-09-14T07:17:05.101</cp:lastPrinted>
  <dcterms:created xsi:type="dcterms:W3CDTF">2024-09-13T23:17:05Z</dcterms:created>
  <dcterms:modified xsi:type="dcterms:W3CDTF">2024-09-13T23:17:07Z</dcterms:modified>
</cp:coreProperties>
</file>